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3"/>
  </p:handoutMasterIdLst>
  <p:sldIdLst>
    <p:sldId id="256" r:id="rId2"/>
    <p:sldId id="258" r:id="rId3"/>
    <p:sldId id="257" r:id="rId4"/>
    <p:sldId id="261" r:id="rId5"/>
    <p:sldId id="263" r:id="rId6"/>
    <p:sldId id="264" r:id="rId7"/>
    <p:sldId id="276" r:id="rId8"/>
    <p:sldId id="277" r:id="rId9"/>
    <p:sldId id="262" r:id="rId10"/>
    <p:sldId id="274" r:id="rId11"/>
    <p:sldId id="275" r:id="rId12"/>
    <p:sldId id="269" r:id="rId13"/>
    <p:sldId id="265" r:id="rId14"/>
    <p:sldId id="268" r:id="rId15"/>
    <p:sldId id="267" r:id="rId16"/>
    <p:sldId id="266" r:id="rId17"/>
    <p:sldId id="270" r:id="rId18"/>
    <p:sldId id="271" r:id="rId19"/>
    <p:sldId id="273" r:id="rId20"/>
    <p:sldId id="272" r:id="rId21"/>
    <p:sldId id="259" r:id="rId22"/>
  </p:sldIdLst>
  <p:sldSz cx="9144000" cy="6858000" type="screen4x3"/>
  <p:notesSz cx="6797675" cy="9926638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280" y="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749C570-7792-4F1C-A5F9-9C673E9E04F4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0BEB16A1-D1DE-4301-835A-00F2B2CF208A}">
      <dgm:prSet phldrT="[Текст]" custT="1"/>
      <dgm:spPr/>
      <dgm:t>
        <a:bodyPr/>
        <a:lstStyle/>
        <a:p>
          <a:pPr>
            <a:spcAft>
              <a:spcPts val="0"/>
            </a:spcAft>
          </a:pPr>
          <a:r>
            <a:rPr lang="ru-RU" sz="2400" dirty="0" err="1" smtClean="0"/>
            <a:t>Индиви-дуальные</a:t>
          </a:r>
          <a:r>
            <a:rPr lang="ru-RU" sz="2400" dirty="0" smtClean="0"/>
            <a:t> потребности</a:t>
          </a:r>
        </a:p>
        <a:p>
          <a:pPr>
            <a:spcAft>
              <a:spcPts val="0"/>
            </a:spcAft>
          </a:pPr>
          <a:r>
            <a:rPr lang="ru-RU" sz="2400" dirty="0" smtClean="0"/>
            <a:t>педагогов</a:t>
          </a:r>
          <a:endParaRPr lang="ru-RU" sz="2400" dirty="0"/>
        </a:p>
      </dgm:t>
    </dgm:pt>
    <dgm:pt modelId="{25E7B418-A26A-4FFB-B010-70C397162A15}" type="parTrans" cxnId="{47A58A81-DA51-4580-9525-127D04550AE2}">
      <dgm:prSet/>
      <dgm:spPr/>
      <dgm:t>
        <a:bodyPr/>
        <a:lstStyle/>
        <a:p>
          <a:endParaRPr lang="ru-RU"/>
        </a:p>
      </dgm:t>
    </dgm:pt>
    <dgm:pt modelId="{251193EA-97BE-472C-8C95-1551FEFB57F1}" type="sibTrans" cxnId="{47A58A81-DA51-4580-9525-127D04550AE2}">
      <dgm:prSet/>
      <dgm:spPr/>
      <dgm:t>
        <a:bodyPr/>
        <a:lstStyle/>
        <a:p>
          <a:endParaRPr lang="ru-RU"/>
        </a:p>
      </dgm:t>
    </dgm:pt>
    <dgm:pt modelId="{BF9529DE-E355-4D25-95A6-17FA76462DD0}">
      <dgm:prSet phldrT="[Текст]" custT="1"/>
      <dgm:spPr/>
      <dgm:t>
        <a:bodyPr/>
        <a:lstStyle/>
        <a:p>
          <a:r>
            <a:rPr lang="ru-RU" sz="2400" dirty="0" err="1" smtClean="0"/>
            <a:t>Индиви-дуальный</a:t>
          </a:r>
          <a:r>
            <a:rPr lang="ru-RU" sz="2400" dirty="0" smtClean="0"/>
            <a:t> </a:t>
          </a:r>
          <a:r>
            <a:rPr lang="ru-RU" sz="2400" dirty="0" err="1" smtClean="0"/>
            <a:t>образова-тельный</a:t>
          </a:r>
          <a:r>
            <a:rPr lang="ru-RU" sz="2400" dirty="0" smtClean="0"/>
            <a:t> маршрут</a:t>
          </a:r>
          <a:endParaRPr lang="ru-RU" sz="2400" dirty="0"/>
        </a:p>
      </dgm:t>
    </dgm:pt>
    <dgm:pt modelId="{13C45610-1E06-4090-A092-24B77478CFEA}" type="parTrans" cxnId="{89C5F691-AF4D-4D4E-B5E4-9D52F2E95280}">
      <dgm:prSet/>
      <dgm:spPr/>
      <dgm:t>
        <a:bodyPr/>
        <a:lstStyle/>
        <a:p>
          <a:endParaRPr lang="ru-RU"/>
        </a:p>
      </dgm:t>
    </dgm:pt>
    <dgm:pt modelId="{1C1291E9-4EC5-47B7-A64B-9E8740F17C62}" type="sibTrans" cxnId="{89C5F691-AF4D-4D4E-B5E4-9D52F2E95280}">
      <dgm:prSet/>
      <dgm:spPr/>
      <dgm:t>
        <a:bodyPr/>
        <a:lstStyle/>
        <a:p>
          <a:endParaRPr lang="ru-RU"/>
        </a:p>
      </dgm:t>
    </dgm:pt>
    <dgm:pt modelId="{98A1DECF-BA31-4503-8627-85F28453D2F2}">
      <dgm:prSet phldrT="[Текст]" custT="1"/>
      <dgm:spPr/>
      <dgm:t>
        <a:bodyPr/>
        <a:lstStyle/>
        <a:p>
          <a:r>
            <a:rPr lang="ru-RU" sz="2400" dirty="0" err="1" smtClean="0"/>
            <a:t>Современ</a:t>
          </a:r>
          <a:r>
            <a:rPr lang="ru-RU" sz="2400" dirty="0" smtClean="0"/>
            <a:t>. </a:t>
          </a:r>
          <a:r>
            <a:rPr lang="ru-RU" sz="2400" dirty="0" err="1" smtClean="0"/>
            <a:t>образова-тельные</a:t>
          </a:r>
          <a:r>
            <a:rPr lang="ru-RU" sz="2400" dirty="0" smtClean="0"/>
            <a:t> технологии</a:t>
          </a:r>
          <a:endParaRPr lang="ru-RU" sz="2400" dirty="0"/>
        </a:p>
      </dgm:t>
    </dgm:pt>
    <dgm:pt modelId="{047FBE48-B6A9-45DD-8D8C-C4890ED8FF89}" type="parTrans" cxnId="{955A8765-D398-472A-B7CC-40A8966793F1}">
      <dgm:prSet/>
      <dgm:spPr/>
      <dgm:t>
        <a:bodyPr/>
        <a:lstStyle/>
        <a:p>
          <a:endParaRPr lang="ru-RU"/>
        </a:p>
      </dgm:t>
    </dgm:pt>
    <dgm:pt modelId="{9A9BE6FB-2541-41E0-9819-6E0F9EF2EE16}" type="sibTrans" cxnId="{955A8765-D398-472A-B7CC-40A8966793F1}">
      <dgm:prSet/>
      <dgm:spPr/>
      <dgm:t>
        <a:bodyPr/>
        <a:lstStyle/>
        <a:p>
          <a:endParaRPr lang="ru-RU"/>
        </a:p>
      </dgm:t>
    </dgm:pt>
    <dgm:pt modelId="{FC098F4B-0151-49C7-8583-CCFAA2FDBF7A}">
      <dgm:prSet custT="1"/>
      <dgm:spPr/>
      <dgm:t>
        <a:bodyPr/>
        <a:lstStyle/>
        <a:p>
          <a:pPr>
            <a:spcAft>
              <a:spcPts val="0"/>
            </a:spcAft>
          </a:pPr>
          <a:r>
            <a:rPr lang="ru-RU" sz="2400" dirty="0" smtClean="0"/>
            <a:t>Повышение </a:t>
          </a:r>
          <a:r>
            <a:rPr lang="ru-RU" sz="2400" dirty="0" err="1" smtClean="0"/>
            <a:t>профессио</a:t>
          </a:r>
          <a:endParaRPr lang="ru-RU" sz="2400" dirty="0" smtClean="0"/>
        </a:p>
        <a:p>
          <a:pPr>
            <a:spcAft>
              <a:spcPts val="0"/>
            </a:spcAft>
          </a:pPr>
          <a:r>
            <a:rPr lang="ru-RU" sz="2400" dirty="0" err="1" smtClean="0"/>
            <a:t>нального</a:t>
          </a:r>
          <a:r>
            <a:rPr lang="ru-RU" sz="2400" dirty="0" smtClean="0"/>
            <a:t> мастерства</a:t>
          </a:r>
          <a:endParaRPr lang="ru-RU" sz="2400" dirty="0"/>
        </a:p>
      </dgm:t>
    </dgm:pt>
    <dgm:pt modelId="{972A30B5-554A-40EB-8852-A760ABEC5F74}" type="parTrans" cxnId="{F0E4F4ED-1A69-43C3-89BA-10D9B21A1BE8}">
      <dgm:prSet/>
      <dgm:spPr/>
      <dgm:t>
        <a:bodyPr/>
        <a:lstStyle/>
        <a:p>
          <a:endParaRPr lang="ru-RU"/>
        </a:p>
      </dgm:t>
    </dgm:pt>
    <dgm:pt modelId="{65A17033-7B53-47B3-BB36-A64B7B4C2B4F}" type="sibTrans" cxnId="{F0E4F4ED-1A69-43C3-89BA-10D9B21A1BE8}">
      <dgm:prSet/>
      <dgm:spPr/>
      <dgm:t>
        <a:bodyPr/>
        <a:lstStyle/>
        <a:p>
          <a:endParaRPr lang="ru-RU"/>
        </a:p>
      </dgm:t>
    </dgm:pt>
    <dgm:pt modelId="{97747C6D-E360-45E5-8CA4-1FAFA0C4169D}" type="pres">
      <dgm:prSet presAssocID="{8749C570-7792-4F1C-A5F9-9C673E9E04F4}" presName="CompostProcess" presStyleCnt="0">
        <dgm:presLayoutVars>
          <dgm:dir/>
          <dgm:resizeHandles val="exact"/>
        </dgm:presLayoutVars>
      </dgm:prSet>
      <dgm:spPr/>
    </dgm:pt>
    <dgm:pt modelId="{2F00F1FE-67F7-46D3-8E76-1868F3F07179}" type="pres">
      <dgm:prSet presAssocID="{8749C570-7792-4F1C-A5F9-9C673E9E04F4}" presName="arrow" presStyleLbl="bgShp" presStyleIdx="0" presStyleCnt="1" custLinFactNeighborX="-980"/>
      <dgm:spPr/>
    </dgm:pt>
    <dgm:pt modelId="{6AD808B0-1BBE-4216-AA7A-2FCD0A4FC115}" type="pres">
      <dgm:prSet presAssocID="{8749C570-7792-4F1C-A5F9-9C673E9E04F4}" presName="linearProcess" presStyleCnt="0"/>
      <dgm:spPr/>
    </dgm:pt>
    <dgm:pt modelId="{7BC07B77-7C35-46A9-8D99-BF2C5A4ABB79}" type="pres">
      <dgm:prSet presAssocID="{0BEB16A1-D1DE-4301-835A-00F2B2CF208A}" presName="tex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11B648-FB7C-44D1-BB2A-F2CCB3E559CF}" type="pres">
      <dgm:prSet presAssocID="{251193EA-97BE-472C-8C95-1551FEFB57F1}" presName="sibTrans" presStyleCnt="0"/>
      <dgm:spPr/>
    </dgm:pt>
    <dgm:pt modelId="{0CE01732-B959-4376-9D51-DE7CFFC06897}" type="pres">
      <dgm:prSet presAssocID="{BF9529DE-E355-4D25-95A6-17FA76462DD0}" presName="text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7ACD11-549C-47A4-BFCE-0A91CE0CF813}" type="pres">
      <dgm:prSet presAssocID="{1C1291E9-4EC5-47B7-A64B-9E8740F17C62}" presName="sibTrans" presStyleCnt="0"/>
      <dgm:spPr/>
    </dgm:pt>
    <dgm:pt modelId="{AFC0D6E6-901D-4A09-8925-27E67257DA3A}" type="pres">
      <dgm:prSet presAssocID="{98A1DECF-BA31-4503-8627-85F28453D2F2}" presName="text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2F99E8-0F29-445E-9CC2-42D481787722}" type="pres">
      <dgm:prSet presAssocID="{9A9BE6FB-2541-41E0-9819-6E0F9EF2EE16}" presName="sibTrans" presStyleCnt="0"/>
      <dgm:spPr/>
    </dgm:pt>
    <dgm:pt modelId="{24FBDEE8-D925-4B43-957D-DF30B0B1FAD8}" type="pres">
      <dgm:prSet presAssocID="{FC098F4B-0151-49C7-8583-CCFAA2FDBF7A}" presName="text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FD3FC44-BE58-45FD-9FD8-10407FBAD056}" type="presOf" srcId="{FC098F4B-0151-49C7-8583-CCFAA2FDBF7A}" destId="{24FBDEE8-D925-4B43-957D-DF30B0B1FAD8}" srcOrd="0" destOrd="0" presId="urn:microsoft.com/office/officeart/2005/8/layout/hProcess9"/>
    <dgm:cxn modelId="{F0E4F4ED-1A69-43C3-89BA-10D9B21A1BE8}" srcId="{8749C570-7792-4F1C-A5F9-9C673E9E04F4}" destId="{FC098F4B-0151-49C7-8583-CCFAA2FDBF7A}" srcOrd="3" destOrd="0" parTransId="{972A30B5-554A-40EB-8852-A760ABEC5F74}" sibTransId="{65A17033-7B53-47B3-BB36-A64B7B4C2B4F}"/>
    <dgm:cxn modelId="{7C78C91B-1F7D-4A61-A57C-4F570538AAFD}" type="presOf" srcId="{BF9529DE-E355-4D25-95A6-17FA76462DD0}" destId="{0CE01732-B959-4376-9D51-DE7CFFC06897}" srcOrd="0" destOrd="0" presId="urn:microsoft.com/office/officeart/2005/8/layout/hProcess9"/>
    <dgm:cxn modelId="{3BE0E269-D51F-4626-9147-446864CC5A89}" type="presOf" srcId="{8749C570-7792-4F1C-A5F9-9C673E9E04F4}" destId="{97747C6D-E360-45E5-8CA4-1FAFA0C4169D}" srcOrd="0" destOrd="0" presId="urn:microsoft.com/office/officeart/2005/8/layout/hProcess9"/>
    <dgm:cxn modelId="{484A94A3-3519-4F48-BE7D-70E1747CB5F0}" type="presOf" srcId="{98A1DECF-BA31-4503-8627-85F28453D2F2}" destId="{AFC0D6E6-901D-4A09-8925-27E67257DA3A}" srcOrd="0" destOrd="0" presId="urn:microsoft.com/office/officeart/2005/8/layout/hProcess9"/>
    <dgm:cxn modelId="{09A6D89F-293E-4B8C-8969-B30E1CA3C99E}" type="presOf" srcId="{0BEB16A1-D1DE-4301-835A-00F2B2CF208A}" destId="{7BC07B77-7C35-46A9-8D99-BF2C5A4ABB79}" srcOrd="0" destOrd="0" presId="urn:microsoft.com/office/officeart/2005/8/layout/hProcess9"/>
    <dgm:cxn modelId="{955A8765-D398-472A-B7CC-40A8966793F1}" srcId="{8749C570-7792-4F1C-A5F9-9C673E9E04F4}" destId="{98A1DECF-BA31-4503-8627-85F28453D2F2}" srcOrd="2" destOrd="0" parTransId="{047FBE48-B6A9-45DD-8D8C-C4890ED8FF89}" sibTransId="{9A9BE6FB-2541-41E0-9819-6E0F9EF2EE16}"/>
    <dgm:cxn modelId="{47A58A81-DA51-4580-9525-127D04550AE2}" srcId="{8749C570-7792-4F1C-A5F9-9C673E9E04F4}" destId="{0BEB16A1-D1DE-4301-835A-00F2B2CF208A}" srcOrd="0" destOrd="0" parTransId="{25E7B418-A26A-4FFB-B010-70C397162A15}" sibTransId="{251193EA-97BE-472C-8C95-1551FEFB57F1}"/>
    <dgm:cxn modelId="{89C5F691-AF4D-4D4E-B5E4-9D52F2E95280}" srcId="{8749C570-7792-4F1C-A5F9-9C673E9E04F4}" destId="{BF9529DE-E355-4D25-95A6-17FA76462DD0}" srcOrd="1" destOrd="0" parTransId="{13C45610-1E06-4090-A092-24B77478CFEA}" sibTransId="{1C1291E9-4EC5-47B7-A64B-9E8740F17C62}"/>
    <dgm:cxn modelId="{C589B813-8C23-4330-9213-449A936F0415}" type="presParOf" srcId="{97747C6D-E360-45E5-8CA4-1FAFA0C4169D}" destId="{2F00F1FE-67F7-46D3-8E76-1868F3F07179}" srcOrd="0" destOrd="0" presId="urn:microsoft.com/office/officeart/2005/8/layout/hProcess9"/>
    <dgm:cxn modelId="{DC20D31D-CD4B-4A48-8AEA-62B299138FB2}" type="presParOf" srcId="{97747C6D-E360-45E5-8CA4-1FAFA0C4169D}" destId="{6AD808B0-1BBE-4216-AA7A-2FCD0A4FC115}" srcOrd="1" destOrd="0" presId="urn:microsoft.com/office/officeart/2005/8/layout/hProcess9"/>
    <dgm:cxn modelId="{46F13A67-0BE4-4BAB-B063-BA586133B6F5}" type="presParOf" srcId="{6AD808B0-1BBE-4216-AA7A-2FCD0A4FC115}" destId="{7BC07B77-7C35-46A9-8D99-BF2C5A4ABB79}" srcOrd="0" destOrd="0" presId="urn:microsoft.com/office/officeart/2005/8/layout/hProcess9"/>
    <dgm:cxn modelId="{37D4DE92-D2E8-494B-987A-E111A744E267}" type="presParOf" srcId="{6AD808B0-1BBE-4216-AA7A-2FCD0A4FC115}" destId="{5111B648-FB7C-44D1-BB2A-F2CCB3E559CF}" srcOrd="1" destOrd="0" presId="urn:microsoft.com/office/officeart/2005/8/layout/hProcess9"/>
    <dgm:cxn modelId="{73C0331E-4856-4342-A274-F5F81AC4541C}" type="presParOf" srcId="{6AD808B0-1BBE-4216-AA7A-2FCD0A4FC115}" destId="{0CE01732-B959-4376-9D51-DE7CFFC06897}" srcOrd="2" destOrd="0" presId="urn:microsoft.com/office/officeart/2005/8/layout/hProcess9"/>
    <dgm:cxn modelId="{FAB0F4C4-CBFF-4CB5-A388-FA611D33C3B5}" type="presParOf" srcId="{6AD808B0-1BBE-4216-AA7A-2FCD0A4FC115}" destId="{F67ACD11-549C-47A4-BFCE-0A91CE0CF813}" srcOrd="3" destOrd="0" presId="urn:microsoft.com/office/officeart/2005/8/layout/hProcess9"/>
    <dgm:cxn modelId="{2CD0A20F-C6CB-4220-940C-4E07F4512539}" type="presParOf" srcId="{6AD808B0-1BBE-4216-AA7A-2FCD0A4FC115}" destId="{AFC0D6E6-901D-4A09-8925-27E67257DA3A}" srcOrd="4" destOrd="0" presId="urn:microsoft.com/office/officeart/2005/8/layout/hProcess9"/>
    <dgm:cxn modelId="{8D79CAB3-A8F3-44AB-AACF-E04F87225B9A}" type="presParOf" srcId="{6AD808B0-1BBE-4216-AA7A-2FCD0A4FC115}" destId="{A92F99E8-0F29-445E-9CC2-42D481787722}" srcOrd="5" destOrd="0" presId="urn:microsoft.com/office/officeart/2005/8/layout/hProcess9"/>
    <dgm:cxn modelId="{CE97C21A-D19B-4D6E-BE3E-F0BC35A24544}" type="presParOf" srcId="{6AD808B0-1BBE-4216-AA7A-2FCD0A4FC115}" destId="{24FBDEE8-D925-4B43-957D-DF30B0B1FAD8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A55E3E6-7327-46AC-9BD8-2B2E2C4A7E98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B636F5E-4BF3-4473-84E9-B81918EF4FB9}">
      <dgm:prSet phldrT="[Текст]" custT="1"/>
      <dgm:spPr/>
      <dgm:t>
        <a:bodyPr/>
        <a:lstStyle/>
        <a:p>
          <a:r>
            <a:rPr lang="ru-RU" sz="1600" b="1" dirty="0" smtClean="0">
              <a:solidFill>
                <a:schemeClr val="bg1"/>
              </a:solidFill>
            </a:rPr>
            <a:t>Кафедра профессионального мастерства</a:t>
          </a:r>
          <a:endParaRPr lang="ru-RU" sz="1600" b="1" dirty="0">
            <a:solidFill>
              <a:schemeClr val="bg1"/>
            </a:solidFill>
          </a:endParaRPr>
        </a:p>
      </dgm:t>
    </dgm:pt>
    <dgm:pt modelId="{7275C5D6-4029-49F2-9073-9319D3C31F12}" type="parTrans" cxnId="{C5C92063-BB7B-474E-822E-80708569E759}">
      <dgm:prSet/>
      <dgm:spPr/>
      <dgm:t>
        <a:bodyPr/>
        <a:lstStyle/>
        <a:p>
          <a:endParaRPr lang="ru-RU"/>
        </a:p>
      </dgm:t>
    </dgm:pt>
    <dgm:pt modelId="{FFCA80B4-0ED0-4374-B9A5-203E45531A21}" type="sibTrans" cxnId="{C5C92063-BB7B-474E-822E-80708569E759}">
      <dgm:prSet/>
      <dgm:spPr/>
      <dgm:t>
        <a:bodyPr/>
        <a:lstStyle/>
        <a:p>
          <a:endParaRPr lang="ru-RU"/>
        </a:p>
      </dgm:t>
    </dgm:pt>
    <dgm:pt modelId="{B5B42091-094C-4086-94C8-100FD99E15D1}">
      <dgm:prSet phldrT="[Текст]" custT="1"/>
      <dgm:spPr/>
      <dgm:t>
        <a:bodyPr/>
        <a:lstStyle/>
        <a:p>
          <a:r>
            <a:rPr lang="ru-RU" sz="3200" b="1" dirty="0" smtClean="0">
              <a:solidFill>
                <a:schemeClr val="bg1"/>
              </a:solidFill>
            </a:rPr>
            <a:t>ЦНППМПР</a:t>
          </a:r>
          <a:endParaRPr lang="ru-RU" sz="3200" b="1" dirty="0">
            <a:solidFill>
              <a:schemeClr val="bg1"/>
            </a:solidFill>
          </a:endParaRPr>
        </a:p>
      </dgm:t>
    </dgm:pt>
    <dgm:pt modelId="{46AF84FC-11DC-4430-8FAD-80D0CC2D0C81}" type="sibTrans" cxnId="{1B8B0EF2-A747-4E72-B3F9-7DCAE1E65E17}">
      <dgm:prSet/>
      <dgm:spPr/>
      <dgm:t>
        <a:bodyPr/>
        <a:lstStyle/>
        <a:p>
          <a:endParaRPr lang="ru-RU"/>
        </a:p>
      </dgm:t>
    </dgm:pt>
    <dgm:pt modelId="{4696CF8E-DE0F-4486-BF6A-C21F2B9ED56D}" type="parTrans" cxnId="{1B8B0EF2-A747-4E72-B3F9-7DCAE1E65E17}">
      <dgm:prSet/>
      <dgm:spPr/>
      <dgm:t>
        <a:bodyPr/>
        <a:lstStyle/>
        <a:p>
          <a:endParaRPr lang="ru-RU"/>
        </a:p>
      </dgm:t>
    </dgm:pt>
    <dgm:pt modelId="{BD9683FA-1C15-4B53-A348-74DB09968B6F}">
      <dgm:prSet custT="1"/>
      <dgm:spPr/>
      <dgm:t>
        <a:bodyPr/>
        <a:lstStyle/>
        <a:p>
          <a:r>
            <a:rPr lang="ru-RU" sz="1800" b="1" dirty="0" smtClean="0"/>
            <a:t>Отдел </a:t>
          </a:r>
          <a:r>
            <a:rPr lang="ru-RU" sz="1600" b="1" dirty="0" smtClean="0"/>
            <a:t>сопровождения аттестационных процедур</a:t>
          </a:r>
          <a:endParaRPr lang="ru-RU" sz="1600" b="1" dirty="0"/>
        </a:p>
      </dgm:t>
    </dgm:pt>
    <dgm:pt modelId="{AA709986-FE0E-40BA-8B46-0770C5CE04BF}" type="parTrans" cxnId="{929AA62E-AD30-4CF9-BECC-68DC9C72A87E}">
      <dgm:prSet/>
      <dgm:spPr/>
      <dgm:t>
        <a:bodyPr/>
        <a:lstStyle/>
        <a:p>
          <a:endParaRPr lang="ru-RU"/>
        </a:p>
      </dgm:t>
    </dgm:pt>
    <dgm:pt modelId="{2AF2A9FD-E7AD-4A86-9B4A-58AED4F467FA}" type="sibTrans" cxnId="{929AA62E-AD30-4CF9-BECC-68DC9C72A87E}">
      <dgm:prSet/>
      <dgm:spPr/>
      <dgm:t>
        <a:bodyPr/>
        <a:lstStyle/>
        <a:p>
          <a:endParaRPr lang="ru-RU"/>
        </a:p>
      </dgm:t>
    </dgm:pt>
    <dgm:pt modelId="{DBC4A86C-54E6-4431-9DC3-D3DA71160A0B}">
      <dgm:prSet custT="1"/>
      <dgm:spPr/>
      <dgm:t>
        <a:bodyPr/>
        <a:lstStyle/>
        <a:p>
          <a:pPr>
            <a:spcAft>
              <a:spcPts val="0"/>
            </a:spcAft>
          </a:pPr>
          <a:r>
            <a:rPr lang="ru-RU" sz="1600" b="1" dirty="0" smtClean="0"/>
            <a:t>Отдел сопровождения </a:t>
          </a:r>
          <a:r>
            <a:rPr lang="ru-RU" sz="1600" b="1" dirty="0" err="1" smtClean="0"/>
            <a:t>пед</a:t>
          </a:r>
          <a:r>
            <a:rPr lang="ru-RU" sz="1600" b="1" dirty="0" smtClean="0"/>
            <a:t> практик реализации ФГОС</a:t>
          </a:r>
          <a:endParaRPr lang="ru-RU" sz="1600" b="1" dirty="0"/>
        </a:p>
      </dgm:t>
    </dgm:pt>
    <dgm:pt modelId="{5A44FAF8-C3B5-44A4-AA2A-F9AD4FDC18A3}" type="parTrans" cxnId="{78A4A866-4436-40B6-BB0E-A763307CFE64}">
      <dgm:prSet/>
      <dgm:spPr/>
      <dgm:t>
        <a:bodyPr/>
        <a:lstStyle/>
        <a:p>
          <a:endParaRPr lang="ru-RU"/>
        </a:p>
      </dgm:t>
    </dgm:pt>
    <dgm:pt modelId="{16938D04-FFCC-48A4-8D2D-A9AAB1DFEECA}" type="sibTrans" cxnId="{78A4A866-4436-40B6-BB0E-A763307CFE64}">
      <dgm:prSet/>
      <dgm:spPr/>
      <dgm:t>
        <a:bodyPr/>
        <a:lstStyle/>
        <a:p>
          <a:endParaRPr lang="ru-RU"/>
        </a:p>
      </dgm:t>
    </dgm:pt>
    <dgm:pt modelId="{5AA2470E-C476-49DB-942D-386E03EF36D0}">
      <dgm:prSet/>
      <dgm:spPr/>
      <dgm:t>
        <a:bodyPr/>
        <a:lstStyle/>
        <a:p>
          <a:r>
            <a:rPr lang="ru-RU" dirty="0" smtClean="0"/>
            <a:t>- Сопровождение аттестации педагогов и руководителей;</a:t>
          </a:r>
        </a:p>
        <a:p>
          <a:r>
            <a:rPr lang="ru-RU" dirty="0" smtClean="0"/>
            <a:t>- Сопровождение краевых и федеральных мероприятий</a:t>
          </a:r>
        </a:p>
        <a:p>
          <a:endParaRPr lang="ru-RU" dirty="0"/>
        </a:p>
      </dgm:t>
    </dgm:pt>
    <dgm:pt modelId="{F3A8CE66-F36F-4106-A3C5-D962A908893B}" type="parTrans" cxnId="{87D3D2EB-A8DF-4693-8F5C-C0570403BD7F}">
      <dgm:prSet/>
      <dgm:spPr/>
      <dgm:t>
        <a:bodyPr/>
        <a:lstStyle/>
        <a:p>
          <a:endParaRPr lang="ru-RU"/>
        </a:p>
      </dgm:t>
    </dgm:pt>
    <dgm:pt modelId="{4FE3F27B-7D39-475B-B47A-721D770B5793}" type="sibTrans" cxnId="{87D3D2EB-A8DF-4693-8F5C-C0570403BD7F}">
      <dgm:prSet/>
      <dgm:spPr/>
      <dgm:t>
        <a:bodyPr/>
        <a:lstStyle/>
        <a:p>
          <a:endParaRPr lang="ru-RU"/>
        </a:p>
      </dgm:t>
    </dgm:pt>
    <dgm:pt modelId="{01BA0534-C0E5-4C52-BF8D-38F6BCB71654}">
      <dgm:prSet custT="1"/>
      <dgm:spPr/>
      <dgm:t>
        <a:bodyPr/>
        <a:lstStyle/>
        <a:p>
          <a:pPr>
            <a:spcAft>
              <a:spcPts val="0"/>
            </a:spcAft>
          </a:pPr>
          <a:r>
            <a:rPr lang="ru-RU" sz="1200" dirty="0" smtClean="0"/>
            <a:t>- Ведение образовательной деятельности и сопровождения ИОМ педагогов;</a:t>
          </a:r>
        </a:p>
        <a:p>
          <a:pPr>
            <a:spcAft>
              <a:spcPts val="0"/>
            </a:spcAft>
          </a:pPr>
          <a:r>
            <a:rPr lang="ru-RU" sz="1200" dirty="0" smtClean="0"/>
            <a:t>- Сопровождение деятельности профессионально-общественных методических формирований педагогов;</a:t>
          </a:r>
        </a:p>
        <a:p>
          <a:pPr>
            <a:spcAft>
              <a:spcPts val="0"/>
            </a:spcAft>
          </a:pPr>
          <a:r>
            <a:rPr lang="ru-RU" sz="1200" dirty="0" smtClean="0"/>
            <a:t>- Научное и организационное методическое сопровождение краевых мероприятий.</a:t>
          </a:r>
          <a:endParaRPr lang="ru-RU" sz="1200" dirty="0"/>
        </a:p>
      </dgm:t>
    </dgm:pt>
    <dgm:pt modelId="{C3F041E2-6EE9-42F8-BF67-663A7C37F565}" type="parTrans" cxnId="{50A86BBE-8EBB-4604-B816-E282E872F959}">
      <dgm:prSet/>
      <dgm:spPr/>
      <dgm:t>
        <a:bodyPr/>
        <a:lstStyle/>
        <a:p>
          <a:endParaRPr lang="ru-RU"/>
        </a:p>
      </dgm:t>
    </dgm:pt>
    <dgm:pt modelId="{8CCBABD6-AC46-4658-8341-5B2C9A7BAF46}" type="sibTrans" cxnId="{50A86BBE-8EBB-4604-B816-E282E872F959}">
      <dgm:prSet/>
      <dgm:spPr/>
      <dgm:t>
        <a:bodyPr/>
        <a:lstStyle/>
        <a:p>
          <a:endParaRPr lang="ru-RU"/>
        </a:p>
      </dgm:t>
    </dgm:pt>
    <dgm:pt modelId="{97D553F4-9FFE-42D5-8C7E-150E676E31B1}">
      <dgm:prSet custT="1"/>
      <dgm:spPr/>
      <dgm:t>
        <a:bodyPr/>
        <a:lstStyle/>
        <a:p>
          <a:pPr>
            <a:spcAft>
              <a:spcPts val="0"/>
            </a:spcAft>
          </a:pPr>
          <a:r>
            <a:rPr lang="ru-RU" sz="1200" dirty="0" smtClean="0">
              <a:solidFill>
                <a:schemeClr val="bg1"/>
              </a:solidFill>
            </a:rPr>
            <a:t>- Ведение курсовой подготовки и образовательных мероприятий;</a:t>
          </a:r>
        </a:p>
        <a:p>
          <a:pPr>
            <a:spcAft>
              <a:spcPts val="0"/>
            </a:spcAft>
          </a:pPr>
          <a:r>
            <a:rPr lang="ru-RU" sz="1200" dirty="0" smtClean="0">
              <a:solidFill>
                <a:schemeClr val="bg1"/>
              </a:solidFill>
            </a:rPr>
            <a:t>- Научно-методическая и научно-исследовательская деятельность;</a:t>
          </a:r>
        </a:p>
        <a:p>
          <a:pPr>
            <a:spcAft>
              <a:spcPts val="0"/>
            </a:spcAft>
          </a:pPr>
          <a:endParaRPr lang="ru-RU" sz="1200" dirty="0">
            <a:solidFill>
              <a:schemeClr val="bg1"/>
            </a:solidFill>
          </a:endParaRPr>
        </a:p>
      </dgm:t>
    </dgm:pt>
    <dgm:pt modelId="{29F364B2-5B88-49D8-9B9F-50B346B45A81}" type="parTrans" cxnId="{C1E00A1F-EECD-49D1-B06D-DA902A8E4EFE}">
      <dgm:prSet/>
      <dgm:spPr/>
      <dgm:t>
        <a:bodyPr/>
        <a:lstStyle/>
        <a:p>
          <a:endParaRPr lang="ru-RU"/>
        </a:p>
      </dgm:t>
    </dgm:pt>
    <dgm:pt modelId="{2F62B60A-9A7A-4853-9846-888503543C60}" type="sibTrans" cxnId="{C1E00A1F-EECD-49D1-B06D-DA902A8E4EFE}">
      <dgm:prSet/>
      <dgm:spPr/>
      <dgm:t>
        <a:bodyPr/>
        <a:lstStyle/>
        <a:p>
          <a:endParaRPr lang="ru-RU"/>
        </a:p>
      </dgm:t>
    </dgm:pt>
    <dgm:pt modelId="{A085398E-1C3A-49E3-B416-DBFAF7EFFE22}">
      <dgm:prSet custT="1"/>
      <dgm:spPr/>
      <dgm:t>
        <a:bodyPr/>
        <a:lstStyle/>
        <a:p>
          <a:pPr>
            <a:spcAft>
              <a:spcPts val="0"/>
            </a:spcAft>
          </a:pPr>
          <a:r>
            <a:rPr lang="ru-RU" sz="1600" b="1" dirty="0" smtClean="0"/>
            <a:t>Были:</a:t>
          </a:r>
          <a:r>
            <a:rPr lang="ru-RU" sz="1600" dirty="0" smtClean="0"/>
            <a:t> 3 научные сотрудники , 1 гл. специалист</a:t>
          </a:r>
        </a:p>
        <a:p>
          <a:pPr>
            <a:spcAft>
              <a:spcPts val="0"/>
            </a:spcAft>
          </a:pPr>
          <a:r>
            <a:rPr lang="ru-RU" sz="1600" b="1" dirty="0" smtClean="0"/>
            <a:t>Стали: Гл. с</a:t>
          </a:r>
          <a:r>
            <a:rPr lang="ru-RU" sz="1600" dirty="0" smtClean="0"/>
            <a:t>пециалисты 4</a:t>
          </a:r>
        </a:p>
      </dgm:t>
    </dgm:pt>
    <dgm:pt modelId="{32664D9E-D123-487E-BCCE-41278959FBF9}" type="parTrans" cxnId="{904E89EF-D60A-4A44-A41C-12B5BB67BA7F}">
      <dgm:prSet/>
      <dgm:spPr/>
      <dgm:t>
        <a:bodyPr/>
        <a:lstStyle/>
        <a:p>
          <a:endParaRPr lang="ru-RU"/>
        </a:p>
      </dgm:t>
    </dgm:pt>
    <dgm:pt modelId="{9B680296-8A69-4C37-8732-DC2ACE616F85}" type="sibTrans" cxnId="{904E89EF-D60A-4A44-A41C-12B5BB67BA7F}">
      <dgm:prSet/>
      <dgm:spPr/>
      <dgm:t>
        <a:bodyPr/>
        <a:lstStyle/>
        <a:p>
          <a:endParaRPr lang="ru-RU"/>
        </a:p>
      </dgm:t>
    </dgm:pt>
    <dgm:pt modelId="{ED98F0D9-12BF-431B-A96C-3A60913C0297}">
      <dgm:prSet custT="1"/>
      <dgm:spPr/>
      <dgm:t>
        <a:bodyPr/>
        <a:lstStyle/>
        <a:p>
          <a:endParaRPr lang="ru-RU" sz="1600" dirty="0" smtClean="0"/>
        </a:p>
        <a:p>
          <a:r>
            <a:rPr lang="ru-RU" sz="1600" dirty="0" smtClean="0"/>
            <a:t>7 Научных сотрудников</a:t>
          </a:r>
        </a:p>
        <a:p>
          <a:r>
            <a:rPr lang="ru-RU" sz="1600" dirty="0" smtClean="0"/>
            <a:t> </a:t>
          </a:r>
          <a:endParaRPr lang="ru-RU" sz="1600" dirty="0"/>
        </a:p>
      </dgm:t>
    </dgm:pt>
    <dgm:pt modelId="{14E1B8F9-DFC1-4958-973F-AD21E62FF1D1}" type="parTrans" cxnId="{50F7944D-4924-493A-9F0F-05397292E1E2}">
      <dgm:prSet/>
      <dgm:spPr/>
      <dgm:t>
        <a:bodyPr/>
        <a:lstStyle/>
        <a:p>
          <a:endParaRPr lang="ru-RU"/>
        </a:p>
      </dgm:t>
    </dgm:pt>
    <dgm:pt modelId="{29B49F07-E8C8-41E8-8A9B-114473729366}" type="sibTrans" cxnId="{50F7944D-4924-493A-9F0F-05397292E1E2}">
      <dgm:prSet/>
      <dgm:spPr/>
      <dgm:t>
        <a:bodyPr/>
        <a:lstStyle/>
        <a:p>
          <a:endParaRPr lang="ru-RU"/>
        </a:p>
      </dgm:t>
    </dgm:pt>
    <dgm:pt modelId="{805508B1-1076-4AA6-BB12-2C851749E7D6}">
      <dgm:prSet custT="1"/>
      <dgm:spPr/>
      <dgm:t>
        <a:bodyPr/>
        <a:lstStyle/>
        <a:p>
          <a:r>
            <a:rPr lang="ru-RU" sz="1600" b="1" u="none" dirty="0" smtClean="0">
              <a:solidFill>
                <a:schemeClr val="bg1"/>
              </a:solidFill>
            </a:rPr>
            <a:t>?+5 ППС,</a:t>
          </a:r>
        </a:p>
        <a:p>
          <a:r>
            <a:rPr lang="ru-RU" sz="1600" b="1" u="none" dirty="0" smtClean="0">
              <a:solidFill>
                <a:schemeClr val="bg1"/>
              </a:solidFill>
            </a:rPr>
            <a:t> 2 методиста</a:t>
          </a:r>
          <a:endParaRPr lang="ru-RU" sz="1600" b="1" u="none" dirty="0">
            <a:solidFill>
              <a:schemeClr val="bg1"/>
            </a:solidFill>
          </a:endParaRPr>
        </a:p>
      </dgm:t>
    </dgm:pt>
    <dgm:pt modelId="{9D586EA9-A1AA-472D-9E07-255266FD60A8}" type="parTrans" cxnId="{4C19C6FD-29AD-4F48-804D-CEF514931F61}">
      <dgm:prSet/>
      <dgm:spPr/>
      <dgm:t>
        <a:bodyPr/>
        <a:lstStyle/>
        <a:p>
          <a:endParaRPr lang="ru-RU"/>
        </a:p>
      </dgm:t>
    </dgm:pt>
    <dgm:pt modelId="{14F6AEE8-FBD9-47E8-A429-C4237372E54D}" type="sibTrans" cxnId="{4C19C6FD-29AD-4F48-804D-CEF514931F61}">
      <dgm:prSet/>
      <dgm:spPr/>
      <dgm:t>
        <a:bodyPr/>
        <a:lstStyle/>
        <a:p>
          <a:endParaRPr lang="ru-RU"/>
        </a:p>
      </dgm:t>
    </dgm:pt>
    <dgm:pt modelId="{55C1E68E-815D-464A-8D32-A76ABB843E39}">
      <dgm:prSet custT="1"/>
      <dgm:spPr/>
      <dgm:t>
        <a:bodyPr/>
        <a:lstStyle/>
        <a:p>
          <a:pPr>
            <a:spcAft>
              <a:spcPts val="0"/>
            </a:spcAft>
          </a:pPr>
          <a:r>
            <a:rPr lang="ru-RU" sz="1600" b="1" dirty="0" smtClean="0">
              <a:solidFill>
                <a:schemeClr val="bg1"/>
              </a:solidFill>
            </a:rPr>
            <a:t>Организационно-методический отдел</a:t>
          </a:r>
          <a:endParaRPr lang="ru-RU" sz="1600" b="1" dirty="0">
            <a:solidFill>
              <a:schemeClr val="bg1"/>
            </a:solidFill>
          </a:endParaRPr>
        </a:p>
      </dgm:t>
    </dgm:pt>
    <dgm:pt modelId="{B0036228-A5AE-4274-BFB8-AE3A4764D859}" type="parTrans" cxnId="{DDF6691D-4A0C-42CD-93F3-A7ABFFAEAD2F}">
      <dgm:prSet/>
      <dgm:spPr/>
      <dgm:t>
        <a:bodyPr/>
        <a:lstStyle/>
        <a:p>
          <a:endParaRPr lang="ru-RU"/>
        </a:p>
      </dgm:t>
    </dgm:pt>
    <dgm:pt modelId="{2DD4E129-6C8A-4C70-9DEF-5FBDD562BB3B}" type="sibTrans" cxnId="{DDF6691D-4A0C-42CD-93F3-A7ABFFAEAD2F}">
      <dgm:prSet/>
      <dgm:spPr/>
      <dgm:t>
        <a:bodyPr/>
        <a:lstStyle/>
        <a:p>
          <a:endParaRPr lang="ru-RU"/>
        </a:p>
      </dgm:t>
    </dgm:pt>
    <dgm:pt modelId="{9C04978E-5087-4D92-B9D9-5424FCE59FC0}">
      <dgm:prSet custT="1"/>
      <dgm:spPr/>
      <dgm:t>
        <a:bodyPr/>
        <a:lstStyle/>
        <a:p>
          <a:endParaRPr lang="ru-RU" sz="1200" dirty="0" smtClean="0">
            <a:solidFill>
              <a:schemeClr val="bg1"/>
            </a:solidFill>
          </a:endParaRPr>
        </a:p>
        <a:p>
          <a:r>
            <a:rPr lang="ru-RU" sz="1200" dirty="0" smtClean="0">
              <a:solidFill>
                <a:schemeClr val="bg1"/>
              </a:solidFill>
            </a:rPr>
            <a:t>-Организация курсовой подготовки ;</a:t>
          </a:r>
        </a:p>
        <a:p>
          <a:r>
            <a:rPr lang="ru-RU" sz="1200" dirty="0" smtClean="0">
              <a:solidFill>
                <a:schemeClr val="bg1"/>
              </a:solidFill>
            </a:rPr>
            <a:t>- Подготовка и сопровождение закупок по курсовой подготовке;</a:t>
          </a:r>
        </a:p>
        <a:p>
          <a:r>
            <a:rPr lang="ru-RU" sz="1200" dirty="0" smtClean="0">
              <a:solidFill>
                <a:schemeClr val="bg1"/>
              </a:solidFill>
            </a:rPr>
            <a:t>- Подготовка и сдача отчетности.</a:t>
          </a:r>
        </a:p>
        <a:p>
          <a:r>
            <a:rPr lang="ru-RU" sz="1200" dirty="0" smtClean="0">
              <a:solidFill>
                <a:schemeClr val="bg1"/>
              </a:solidFill>
            </a:rPr>
            <a:t>-</a:t>
          </a:r>
          <a:r>
            <a:rPr lang="ru-RU" sz="1200" dirty="0" smtClean="0"/>
            <a:t>Сопровождение ИОМ педагогов; </a:t>
          </a:r>
        </a:p>
        <a:p>
          <a:r>
            <a:rPr lang="ru-RU" sz="1200" dirty="0" smtClean="0">
              <a:solidFill>
                <a:schemeClr val="bg1"/>
              </a:solidFill>
            </a:rPr>
            <a:t>- Отслеживание качества курсовой подготовки, в </a:t>
          </a:r>
          <a:r>
            <a:rPr lang="ru-RU" sz="1200" dirty="0" err="1" smtClean="0">
              <a:solidFill>
                <a:schemeClr val="bg1"/>
              </a:solidFill>
            </a:rPr>
            <a:t>т.ч</a:t>
          </a:r>
          <a:r>
            <a:rPr lang="ru-RU" sz="1200" dirty="0" smtClean="0">
              <a:solidFill>
                <a:schemeClr val="bg1"/>
              </a:solidFill>
            </a:rPr>
            <a:t>. отсроченного результата</a:t>
          </a:r>
        </a:p>
        <a:p>
          <a:endParaRPr lang="ru-RU" sz="1200" dirty="0">
            <a:solidFill>
              <a:srgbClr val="FFFF00"/>
            </a:solidFill>
          </a:endParaRPr>
        </a:p>
      </dgm:t>
    </dgm:pt>
    <dgm:pt modelId="{042DD31E-D5D4-407A-A48D-7CA503D1ACC9}" type="parTrans" cxnId="{281639A2-6457-4F3E-A733-EAE86CBE0CA9}">
      <dgm:prSet/>
      <dgm:spPr/>
      <dgm:t>
        <a:bodyPr/>
        <a:lstStyle/>
        <a:p>
          <a:endParaRPr lang="ru-RU"/>
        </a:p>
      </dgm:t>
    </dgm:pt>
    <dgm:pt modelId="{EA986A04-D53D-426F-AB9F-66544A03C20B}" type="sibTrans" cxnId="{281639A2-6457-4F3E-A733-EAE86CBE0CA9}">
      <dgm:prSet/>
      <dgm:spPr/>
      <dgm:t>
        <a:bodyPr/>
        <a:lstStyle/>
        <a:p>
          <a:endParaRPr lang="ru-RU"/>
        </a:p>
      </dgm:t>
    </dgm:pt>
    <dgm:pt modelId="{7CEA8E7F-F449-4914-B6D0-0E1083F9CE30}">
      <dgm:prSet custT="1"/>
      <dgm:spPr/>
      <dgm:t>
        <a:bodyPr/>
        <a:lstStyle/>
        <a:p>
          <a:pPr>
            <a:spcAft>
              <a:spcPts val="0"/>
            </a:spcAft>
          </a:pPr>
          <a:r>
            <a:rPr lang="ru-RU" sz="1600" b="1" dirty="0" smtClean="0">
              <a:solidFill>
                <a:schemeClr val="bg1"/>
              </a:solidFill>
            </a:rPr>
            <a:t>Гл. специалист,</a:t>
          </a:r>
        </a:p>
        <a:p>
          <a:pPr>
            <a:spcAft>
              <a:spcPts val="0"/>
            </a:spcAft>
          </a:pPr>
          <a:r>
            <a:rPr lang="ru-RU" sz="1600" b="1" dirty="0" smtClean="0">
              <a:solidFill>
                <a:schemeClr val="bg1"/>
              </a:solidFill>
            </a:rPr>
            <a:t>2 специалиста,</a:t>
          </a:r>
        </a:p>
        <a:p>
          <a:pPr>
            <a:spcAft>
              <a:spcPts val="0"/>
            </a:spcAft>
          </a:pPr>
          <a:r>
            <a:rPr lang="ru-RU" sz="1600" b="1" dirty="0" smtClean="0">
              <a:solidFill>
                <a:schemeClr val="bg1"/>
              </a:solidFill>
            </a:rPr>
            <a:t>3 методиста-</a:t>
          </a:r>
          <a:r>
            <a:rPr lang="ru-RU" sz="1600" b="1" dirty="0" err="1" smtClean="0">
              <a:solidFill>
                <a:schemeClr val="bg1"/>
              </a:solidFill>
            </a:rPr>
            <a:t>тьютора</a:t>
          </a:r>
          <a:endParaRPr lang="ru-RU" sz="1600" b="1" dirty="0">
            <a:solidFill>
              <a:schemeClr val="bg1"/>
            </a:solidFill>
          </a:endParaRPr>
        </a:p>
      </dgm:t>
    </dgm:pt>
    <dgm:pt modelId="{157A2475-783F-4A4B-88F4-B8E370DB0841}" type="parTrans" cxnId="{602020D9-8706-4E29-86F5-E79B48B1FB1D}">
      <dgm:prSet/>
      <dgm:spPr/>
      <dgm:t>
        <a:bodyPr/>
        <a:lstStyle/>
        <a:p>
          <a:endParaRPr lang="ru-RU"/>
        </a:p>
      </dgm:t>
    </dgm:pt>
    <dgm:pt modelId="{01682024-E35B-4E6A-A1CD-4626AC222D5F}" type="sibTrans" cxnId="{602020D9-8706-4E29-86F5-E79B48B1FB1D}">
      <dgm:prSet/>
      <dgm:spPr/>
      <dgm:t>
        <a:bodyPr/>
        <a:lstStyle/>
        <a:p>
          <a:endParaRPr lang="ru-RU"/>
        </a:p>
      </dgm:t>
    </dgm:pt>
    <dgm:pt modelId="{7E007ED0-85D8-46F0-BDD8-D4C3F0B41E93}" type="pres">
      <dgm:prSet presAssocID="{9A55E3E6-7327-46AC-9BD8-2B2E2C4A7E9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B2A100F5-A660-4679-BB72-78240ABB7F2B}" type="pres">
      <dgm:prSet presAssocID="{B5B42091-094C-4086-94C8-100FD99E15D1}" presName="hierRoot1" presStyleCnt="0">
        <dgm:presLayoutVars>
          <dgm:hierBranch val="init"/>
        </dgm:presLayoutVars>
      </dgm:prSet>
      <dgm:spPr/>
    </dgm:pt>
    <dgm:pt modelId="{40F079B2-0FC9-45C0-97A4-177AE459E198}" type="pres">
      <dgm:prSet presAssocID="{B5B42091-094C-4086-94C8-100FD99E15D1}" presName="rootComposite1" presStyleCnt="0"/>
      <dgm:spPr/>
    </dgm:pt>
    <dgm:pt modelId="{1B34B4FB-C99E-4849-8F8A-C182CCC3B1DE}" type="pres">
      <dgm:prSet presAssocID="{B5B42091-094C-4086-94C8-100FD99E15D1}" presName="rootText1" presStyleLbl="node0" presStyleIdx="0" presStyleCnt="1" custScaleX="16021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ED41B87-5739-4830-9D23-0608CF2152B3}" type="pres">
      <dgm:prSet presAssocID="{B5B42091-094C-4086-94C8-100FD99E15D1}" presName="rootConnector1" presStyleLbl="node1" presStyleIdx="0" presStyleCnt="0"/>
      <dgm:spPr/>
      <dgm:t>
        <a:bodyPr/>
        <a:lstStyle/>
        <a:p>
          <a:endParaRPr lang="ru-RU"/>
        </a:p>
      </dgm:t>
    </dgm:pt>
    <dgm:pt modelId="{2DC9B815-F3BE-4F35-A2D9-960BF8265209}" type="pres">
      <dgm:prSet presAssocID="{B5B42091-094C-4086-94C8-100FD99E15D1}" presName="hierChild2" presStyleCnt="0"/>
      <dgm:spPr/>
    </dgm:pt>
    <dgm:pt modelId="{A75CCFC2-F2BE-40A0-95EB-B3B819343384}" type="pres">
      <dgm:prSet presAssocID="{AA709986-FE0E-40BA-8B46-0770C5CE04BF}" presName="Name37" presStyleLbl="parChTrans1D2" presStyleIdx="0" presStyleCnt="4"/>
      <dgm:spPr/>
      <dgm:t>
        <a:bodyPr/>
        <a:lstStyle/>
        <a:p>
          <a:endParaRPr lang="ru-RU"/>
        </a:p>
      </dgm:t>
    </dgm:pt>
    <dgm:pt modelId="{E61DAF56-4EB6-4E24-A1F0-FD1B4FEA52A2}" type="pres">
      <dgm:prSet presAssocID="{BD9683FA-1C15-4B53-A348-74DB09968B6F}" presName="hierRoot2" presStyleCnt="0">
        <dgm:presLayoutVars>
          <dgm:hierBranch val="init"/>
        </dgm:presLayoutVars>
      </dgm:prSet>
      <dgm:spPr/>
    </dgm:pt>
    <dgm:pt modelId="{A9D95AF5-CF97-4D24-BC75-381FCE22260D}" type="pres">
      <dgm:prSet presAssocID="{BD9683FA-1C15-4B53-A348-74DB09968B6F}" presName="rootComposite" presStyleCnt="0"/>
      <dgm:spPr/>
    </dgm:pt>
    <dgm:pt modelId="{11E5747F-1C18-4F16-A88B-ADFBDBC0A987}" type="pres">
      <dgm:prSet presAssocID="{BD9683FA-1C15-4B53-A348-74DB09968B6F}" presName="rootText" presStyleLbl="node2" presStyleIdx="0" presStyleCnt="4" custScaleY="14875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3B74A89-7AB5-48AD-8C1B-F1E79F23DD66}" type="pres">
      <dgm:prSet presAssocID="{BD9683FA-1C15-4B53-A348-74DB09968B6F}" presName="rootConnector" presStyleLbl="node2" presStyleIdx="0" presStyleCnt="4"/>
      <dgm:spPr/>
      <dgm:t>
        <a:bodyPr/>
        <a:lstStyle/>
        <a:p>
          <a:endParaRPr lang="ru-RU"/>
        </a:p>
      </dgm:t>
    </dgm:pt>
    <dgm:pt modelId="{C0224308-EF9B-4B2C-826E-934F60E2284E}" type="pres">
      <dgm:prSet presAssocID="{BD9683FA-1C15-4B53-A348-74DB09968B6F}" presName="hierChild4" presStyleCnt="0"/>
      <dgm:spPr/>
    </dgm:pt>
    <dgm:pt modelId="{71AE4332-CF7D-4360-9B4B-33089829FADA}" type="pres">
      <dgm:prSet presAssocID="{F3A8CE66-F36F-4106-A3C5-D962A908893B}" presName="Name37" presStyleLbl="parChTrans1D3" presStyleIdx="0" presStyleCnt="4"/>
      <dgm:spPr/>
      <dgm:t>
        <a:bodyPr/>
        <a:lstStyle/>
        <a:p>
          <a:endParaRPr lang="ru-RU"/>
        </a:p>
      </dgm:t>
    </dgm:pt>
    <dgm:pt modelId="{A44B803B-BF01-48E2-AE3E-FB2661D54089}" type="pres">
      <dgm:prSet presAssocID="{5AA2470E-C476-49DB-942D-386E03EF36D0}" presName="hierRoot2" presStyleCnt="0">
        <dgm:presLayoutVars>
          <dgm:hierBranch val="init"/>
        </dgm:presLayoutVars>
      </dgm:prSet>
      <dgm:spPr/>
    </dgm:pt>
    <dgm:pt modelId="{FF96FEB7-B2BB-4BCD-B0E2-720A18DE31B8}" type="pres">
      <dgm:prSet presAssocID="{5AA2470E-C476-49DB-942D-386E03EF36D0}" presName="rootComposite" presStyleCnt="0"/>
      <dgm:spPr/>
    </dgm:pt>
    <dgm:pt modelId="{B619C40F-407C-4550-BCC0-FBDA0AABD8B6}" type="pres">
      <dgm:prSet presAssocID="{5AA2470E-C476-49DB-942D-386E03EF36D0}" presName="rootText" presStyleLbl="node3" presStyleIdx="0" presStyleCnt="4" custScaleY="19611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6157451-A539-4D5C-A373-ECC9BAA14166}" type="pres">
      <dgm:prSet presAssocID="{5AA2470E-C476-49DB-942D-386E03EF36D0}" presName="rootConnector" presStyleLbl="node3" presStyleIdx="0" presStyleCnt="4"/>
      <dgm:spPr/>
      <dgm:t>
        <a:bodyPr/>
        <a:lstStyle/>
        <a:p>
          <a:endParaRPr lang="ru-RU"/>
        </a:p>
      </dgm:t>
    </dgm:pt>
    <dgm:pt modelId="{403D7F09-4F2F-4A23-A67E-7322A61BB172}" type="pres">
      <dgm:prSet presAssocID="{5AA2470E-C476-49DB-942D-386E03EF36D0}" presName="hierChild4" presStyleCnt="0"/>
      <dgm:spPr/>
    </dgm:pt>
    <dgm:pt modelId="{1629D13B-0347-4E57-90D2-379B95B44333}" type="pres">
      <dgm:prSet presAssocID="{32664D9E-D123-487E-BCCE-41278959FBF9}" presName="Name37" presStyleLbl="parChTrans1D4" presStyleIdx="0" presStyleCnt="4"/>
      <dgm:spPr/>
      <dgm:t>
        <a:bodyPr/>
        <a:lstStyle/>
        <a:p>
          <a:endParaRPr lang="ru-RU"/>
        </a:p>
      </dgm:t>
    </dgm:pt>
    <dgm:pt modelId="{EAD5F210-4614-468A-ABA0-3945F2B86B34}" type="pres">
      <dgm:prSet presAssocID="{A085398E-1C3A-49E3-B416-DBFAF7EFFE22}" presName="hierRoot2" presStyleCnt="0">
        <dgm:presLayoutVars>
          <dgm:hierBranch val="init"/>
        </dgm:presLayoutVars>
      </dgm:prSet>
      <dgm:spPr/>
    </dgm:pt>
    <dgm:pt modelId="{6A752F62-097A-4B68-B4B6-630CE4834885}" type="pres">
      <dgm:prSet presAssocID="{A085398E-1C3A-49E3-B416-DBFAF7EFFE22}" presName="rootComposite" presStyleCnt="0"/>
      <dgm:spPr/>
    </dgm:pt>
    <dgm:pt modelId="{45D62E17-2DDF-43C5-B0F0-78D3EA3530A5}" type="pres">
      <dgm:prSet presAssocID="{A085398E-1C3A-49E3-B416-DBFAF7EFFE22}" presName="rootText" presStyleLbl="node4" presStyleIdx="0" presStyleCnt="4" custScaleY="18181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B9D8143-0A2A-4A84-842B-D40417E5578A}" type="pres">
      <dgm:prSet presAssocID="{A085398E-1C3A-49E3-B416-DBFAF7EFFE22}" presName="rootConnector" presStyleLbl="node4" presStyleIdx="0" presStyleCnt="4"/>
      <dgm:spPr/>
      <dgm:t>
        <a:bodyPr/>
        <a:lstStyle/>
        <a:p>
          <a:endParaRPr lang="ru-RU"/>
        </a:p>
      </dgm:t>
    </dgm:pt>
    <dgm:pt modelId="{F7FCFE2F-8640-4261-8ED5-B0B1C6825195}" type="pres">
      <dgm:prSet presAssocID="{A085398E-1C3A-49E3-B416-DBFAF7EFFE22}" presName="hierChild4" presStyleCnt="0"/>
      <dgm:spPr/>
    </dgm:pt>
    <dgm:pt modelId="{BB045282-FF9B-4DAA-9FE9-E5DAB79409AC}" type="pres">
      <dgm:prSet presAssocID="{A085398E-1C3A-49E3-B416-DBFAF7EFFE22}" presName="hierChild5" presStyleCnt="0"/>
      <dgm:spPr/>
    </dgm:pt>
    <dgm:pt modelId="{1A0F2D73-4DD2-444B-986E-668A7CC2B902}" type="pres">
      <dgm:prSet presAssocID="{5AA2470E-C476-49DB-942D-386E03EF36D0}" presName="hierChild5" presStyleCnt="0"/>
      <dgm:spPr/>
    </dgm:pt>
    <dgm:pt modelId="{B4E630CA-EA26-4F02-A6E6-70BBF8FA9812}" type="pres">
      <dgm:prSet presAssocID="{BD9683FA-1C15-4B53-A348-74DB09968B6F}" presName="hierChild5" presStyleCnt="0"/>
      <dgm:spPr/>
    </dgm:pt>
    <dgm:pt modelId="{3B69C73F-699B-422F-A142-64F3370B007D}" type="pres">
      <dgm:prSet presAssocID="{5A44FAF8-C3B5-44A4-AA2A-F9AD4FDC18A3}" presName="Name37" presStyleLbl="parChTrans1D2" presStyleIdx="1" presStyleCnt="4"/>
      <dgm:spPr/>
      <dgm:t>
        <a:bodyPr/>
        <a:lstStyle/>
        <a:p>
          <a:endParaRPr lang="ru-RU"/>
        </a:p>
      </dgm:t>
    </dgm:pt>
    <dgm:pt modelId="{D5E10288-CD8C-40B4-8F19-4ED55EFC594A}" type="pres">
      <dgm:prSet presAssocID="{DBC4A86C-54E6-4431-9DC3-D3DA71160A0B}" presName="hierRoot2" presStyleCnt="0">
        <dgm:presLayoutVars>
          <dgm:hierBranch val="init"/>
        </dgm:presLayoutVars>
      </dgm:prSet>
      <dgm:spPr/>
    </dgm:pt>
    <dgm:pt modelId="{C2050F99-79B2-4476-854E-90DF29176E0F}" type="pres">
      <dgm:prSet presAssocID="{DBC4A86C-54E6-4431-9DC3-D3DA71160A0B}" presName="rootComposite" presStyleCnt="0"/>
      <dgm:spPr/>
    </dgm:pt>
    <dgm:pt modelId="{EA1B5404-7A1F-4367-88A7-7381333375D9}" type="pres">
      <dgm:prSet presAssocID="{DBC4A86C-54E6-4431-9DC3-D3DA71160A0B}" presName="rootText" presStyleLbl="node2" presStyleIdx="1" presStyleCnt="4" custScaleX="117440" custScaleY="14786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8FEED61-02EA-4039-BF99-88B4130D14BF}" type="pres">
      <dgm:prSet presAssocID="{DBC4A86C-54E6-4431-9DC3-D3DA71160A0B}" presName="rootConnector" presStyleLbl="node2" presStyleIdx="1" presStyleCnt="4"/>
      <dgm:spPr/>
      <dgm:t>
        <a:bodyPr/>
        <a:lstStyle/>
        <a:p>
          <a:endParaRPr lang="ru-RU"/>
        </a:p>
      </dgm:t>
    </dgm:pt>
    <dgm:pt modelId="{62DFB452-5799-4259-9573-3CE092C3CCF4}" type="pres">
      <dgm:prSet presAssocID="{DBC4A86C-54E6-4431-9DC3-D3DA71160A0B}" presName="hierChild4" presStyleCnt="0"/>
      <dgm:spPr/>
    </dgm:pt>
    <dgm:pt modelId="{5334894C-0DB6-4C48-8B1B-8FB43464F2CB}" type="pres">
      <dgm:prSet presAssocID="{C3F041E2-6EE9-42F8-BF67-663A7C37F565}" presName="Name37" presStyleLbl="parChTrans1D3" presStyleIdx="1" presStyleCnt="4"/>
      <dgm:spPr/>
      <dgm:t>
        <a:bodyPr/>
        <a:lstStyle/>
        <a:p>
          <a:endParaRPr lang="ru-RU"/>
        </a:p>
      </dgm:t>
    </dgm:pt>
    <dgm:pt modelId="{4A494ACC-EAF2-4A22-B2B6-EFAEF9A6FBF1}" type="pres">
      <dgm:prSet presAssocID="{01BA0534-C0E5-4C52-BF8D-38F6BCB71654}" presName="hierRoot2" presStyleCnt="0">
        <dgm:presLayoutVars>
          <dgm:hierBranch val="init"/>
        </dgm:presLayoutVars>
      </dgm:prSet>
      <dgm:spPr/>
    </dgm:pt>
    <dgm:pt modelId="{AEB2B2F8-E448-4C08-AA32-606251FB4CAC}" type="pres">
      <dgm:prSet presAssocID="{01BA0534-C0E5-4C52-BF8D-38F6BCB71654}" presName="rootComposite" presStyleCnt="0"/>
      <dgm:spPr/>
    </dgm:pt>
    <dgm:pt modelId="{EAC62D65-EB3B-41A0-860D-79A922318998}" type="pres">
      <dgm:prSet presAssocID="{01BA0534-C0E5-4C52-BF8D-38F6BCB71654}" presName="rootText" presStyleLbl="node3" presStyleIdx="1" presStyleCnt="4" custScaleX="136451" custScaleY="26837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2F33DF1-2DA7-4C34-AE08-1A7DF6B43ACD}" type="pres">
      <dgm:prSet presAssocID="{01BA0534-C0E5-4C52-BF8D-38F6BCB71654}" presName="rootConnector" presStyleLbl="node3" presStyleIdx="1" presStyleCnt="4"/>
      <dgm:spPr/>
      <dgm:t>
        <a:bodyPr/>
        <a:lstStyle/>
        <a:p>
          <a:endParaRPr lang="ru-RU"/>
        </a:p>
      </dgm:t>
    </dgm:pt>
    <dgm:pt modelId="{B216A5F0-A9E1-4C91-8CD4-AA1F36E24ADE}" type="pres">
      <dgm:prSet presAssocID="{01BA0534-C0E5-4C52-BF8D-38F6BCB71654}" presName="hierChild4" presStyleCnt="0"/>
      <dgm:spPr/>
    </dgm:pt>
    <dgm:pt modelId="{1BBFD753-3CEB-4363-807A-365DB373B131}" type="pres">
      <dgm:prSet presAssocID="{14E1B8F9-DFC1-4958-973F-AD21E62FF1D1}" presName="Name37" presStyleLbl="parChTrans1D4" presStyleIdx="1" presStyleCnt="4"/>
      <dgm:spPr/>
      <dgm:t>
        <a:bodyPr/>
        <a:lstStyle/>
        <a:p>
          <a:endParaRPr lang="ru-RU"/>
        </a:p>
      </dgm:t>
    </dgm:pt>
    <dgm:pt modelId="{4675CF19-8093-4764-BEF8-5B424FEEC11C}" type="pres">
      <dgm:prSet presAssocID="{ED98F0D9-12BF-431B-A96C-3A60913C0297}" presName="hierRoot2" presStyleCnt="0">
        <dgm:presLayoutVars>
          <dgm:hierBranch val="init"/>
        </dgm:presLayoutVars>
      </dgm:prSet>
      <dgm:spPr/>
    </dgm:pt>
    <dgm:pt modelId="{64F52123-57D2-4E07-9DD1-61995113EBE7}" type="pres">
      <dgm:prSet presAssocID="{ED98F0D9-12BF-431B-A96C-3A60913C0297}" presName="rootComposite" presStyleCnt="0"/>
      <dgm:spPr/>
    </dgm:pt>
    <dgm:pt modelId="{C4FE8FD8-D396-4053-A625-CCDF542E949E}" type="pres">
      <dgm:prSet presAssocID="{ED98F0D9-12BF-431B-A96C-3A60913C0297}" presName="rootText" presStyleLbl="node4" presStyleIdx="1" presStyleCnt="4" custScaleY="9957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5545A66-D4D1-41AC-9CD4-FB820096E6C5}" type="pres">
      <dgm:prSet presAssocID="{ED98F0D9-12BF-431B-A96C-3A60913C0297}" presName="rootConnector" presStyleLbl="node4" presStyleIdx="1" presStyleCnt="4"/>
      <dgm:spPr/>
      <dgm:t>
        <a:bodyPr/>
        <a:lstStyle/>
        <a:p>
          <a:endParaRPr lang="ru-RU"/>
        </a:p>
      </dgm:t>
    </dgm:pt>
    <dgm:pt modelId="{A7A6A35A-8474-4E03-95C4-115CF37E03D3}" type="pres">
      <dgm:prSet presAssocID="{ED98F0D9-12BF-431B-A96C-3A60913C0297}" presName="hierChild4" presStyleCnt="0"/>
      <dgm:spPr/>
    </dgm:pt>
    <dgm:pt modelId="{D150D7DE-FB10-46EB-8DA3-7C8C1F41DD8E}" type="pres">
      <dgm:prSet presAssocID="{ED98F0D9-12BF-431B-A96C-3A60913C0297}" presName="hierChild5" presStyleCnt="0"/>
      <dgm:spPr/>
    </dgm:pt>
    <dgm:pt modelId="{0C6C76A6-9041-483F-974F-34EF3DB895EA}" type="pres">
      <dgm:prSet presAssocID="{01BA0534-C0E5-4C52-BF8D-38F6BCB71654}" presName="hierChild5" presStyleCnt="0"/>
      <dgm:spPr/>
    </dgm:pt>
    <dgm:pt modelId="{2BA3DF10-3E5B-4011-B190-EB994511337A}" type="pres">
      <dgm:prSet presAssocID="{DBC4A86C-54E6-4431-9DC3-D3DA71160A0B}" presName="hierChild5" presStyleCnt="0"/>
      <dgm:spPr/>
    </dgm:pt>
    <dgm:pt modelId="{A5E33064-8148-40AC-8246-A6F6C7D16214}" type="pres">
      <dgm:prSet presAssocID="{7275C5D6-4029-49F2-9073-9319D3C31F12}" presName="Name37" presStyleLbl="parChTrans1D2" presStyleIdx="2" presStyleCnt="4"/>
      <dgm:spPr/>
      <dgm:t>
        <a:bodyPr/>
        <a:lstStyle/>
        <a:p>
          <a:endParaRPr lang="ru-RU"/>
        </a:p>
      </dgm:t>
    </dgm:pt>
    <dgm:pt modelId="{AF9DDC56-8A8E-4174-8954-08D9AA0A5B38}" type="pres">
      <dgm:prSet presAssocID="{6B636F5E-4BF3-4473-84E9-B81918EF4FB9}" presName="hierRoot2" presStyleCnt="0">
        <dgm:presLayoutVars>
          <dgm:hierBranch val="init"/>
        </dgm:presLayoutVars>
      </dgm:prSet>
      <dgm:spPr/>
    </dgm:pt>
    <dgm:pt modelId="{495724A2-FC29-4604-B171-4014E8B77BC1}" type="pres">
      <dgm:prSet presAssocID="{6B636F5E-4BF3-4473-84E9-B81918EF4FB9}" presName="rootComposite" presStyleCnt="0"/>
      <dgm:spPr/>
    </dgm:pt>
    <dgm:pt modelId="{88BD9874-B82B-40C9-88D1-766287F80B37}" type="pres">
      <dgm:prSet presAssocID="{6B636F5E-4BF3-4473-84E9-B81918EF4FB9}" presName="rootText" presStyleLbl="node2" presStyleIdx="2" presStyleCnt="4" custScaleX="131746" custScaleY="20117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87196D9-3FDF-4E9D-8837-FD97A490FC8F}" type="pres">
      <dgm:prSet presAssocID="{6B636F5E-4BF3-4473-84E9-B81918EF4FB9}" presName="rootConnector" presStyleLbl="node2" presStyleIdx="2" presStyleCnt="4"/>
      <dgm:spPr/>
      <dgm:t>
        <a:bodyPr/>
        <a:lstStyle/>
        <a:p>
          <a:endParaRPr lang="ru-RU"/>
        </a:p>
      </dgm:t>
    </dgm:pt>
    <dgm:pt modelId="{FF87DB35-3C97-4188-84A9-06A2C3F50144}" type="pres">
      <dgm:prSet presAssocID="{6B636F5E-4BF3-4473-84E9-B81918EF4FB9}" presName="hierChild4" presStyleCnt="0"/>
      <dgm:spPr/>
    </dgm:pt>
    <dgm:pt modelId="{1BC96132-7102-482F-B36F-EBF08FA42466}" type="pres">
      <dgm:prSet presAssocID="{29F364B2-5B88-49D8-9B9F-50B346B45A81}" presName="Name37" presStyleLbl="parChTrans1D3" presStyleIdx="2" presStyleCnt="4"/>
      <dgm:spPr/>
      <dgm:t>
        <a:bodyPr/>
        <a:lstStyle/>
        <a:p>
          <a:endParaRPr lang="ru-RU"/>
        </a:p>
      </dgm:t>
    </dgm:pt>
    <dgm:pt modelId="{D884E988-7D07-431B-9EDC-6FB8C5790DBB}" type="pres">
      <dgm:prSet presAssocID="{97D553F4-9FFE-42D5-8C7E-150E676E31B1}" presName="hierRoot2" presStyleCnt="0">
        <dgm:presLayoutVars>
          <dgm:hierBranch val="init"/>
        </dgm:presLayoutVars>
      </dgm:prSet>
      <dgm:spPr/>
    </dgm:pt>
    <dgm:pt modelId="{EB98AF49-7216-4C14-B4C7-D9F38524A288}" type="pres">
      <dgm:prSet presAssocID="{97D553F4-9FFE-42D5-8C7E-150E676E31B1}" presName="rootComposite" presStyleCnt="0"/>
      <dgm:spPr/>
    </dgm:pt>
    <dgm:pt modelId="{90AFBD89-5705-4432-A377-48ED48E76A45}" type="pres">
      <dgm:prSet presAssocID="{97D553F4-9FFE-42D5-8C7E-150E676E31B1}" presName="rootText" presStyleLbl="node3" presStyleIdx="2" presStyleCnt="4" custScaleY="20431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0642DC5-2546-45B9-AC43-0474004CA0AD}" type="pres">
      <dgm:prSet presAssocID="{97D553F4-9FFE-42D5-8C7E-150E676E31B1}" presName="rootConnector" presStyleLbl="node3" presStyleIdx="2" presStyleCnt="4"/>
      <dgm:spPr/>
      <dgm:t>
        <a:bodyPr/>
        <a:lstStyle/>
        <a:p>
          <a:endParaRPr lang="ru-RU"/>
        </a:p>
      </dgm:t>
    </dgm:pt>
    <dgm:pt modelId="{B12E1AF5-002B-4FD5-A581-B26B32157C88}" type="pres">
      <dgm:prSet presAssocID="{97D553F4-9FFE-42D5-8C7E-150E676E31B1}" presName="hierChild4" presStyleCnt="0"/>
      <dgm:spPr/>
    </dgm:pt>
    <dgm:pt modelId="{C5C9C6F1-11A5-4858-901F-64A6F3A261E8}" type="pres">
      <dgm:prSet presAssocID="{9D586EA9-A1AA-472D-9E07-255266FD60A8}" presName="Name37" presStyleLbl="parChTrans1D4" presStyleIdx="2" presStyleCnt="4"/>
      <dgm:spPr/>
      <dgm:t>
        <a:bodyPr/>
        <a:lstStyle/>
        <a:p>
          <a:endParaRPr lang="ru-RU"/>
        </a:p>
      </dgm:t>
    </dgm:pt>
    <dgm:pt modelId="{84C30E53-9A95-4D43-B6FA-6573ED6E2FC1}" type="pres">
      <dgm:prSet presAssocID="{805508B1-1076-4AA6-BB12-2C851749E7D6}" presName="hierRoot2" presStyleCnt="0">
        <dgm:presLayoutVars>
          <dgm:hierBranch val="init"/>
        </dgm:presLayoutVars>
      </dgm:prSet>
      <dgm:spPr/>
    </dgm:pt>
    <dgm:pt modelId="{924EB7A3-7068-4B86-B170-3AD77B37C60A}" type="pres">
      <dgm:prSet presAssocID="{805508B1-1076-4AA6-BB12-2C851749E7D6}" presName="rootComposite" presStyleCnt="0"/>
      <dgm:spPr/>
    </dgm:pt>
    <dgm:pt modelId="{8CF5F69A-7022-43F6-AF1F-FC33C864CBD7}" type="pres">
      <dgm:prSet presAssocID="{805508B1-1076-4AA6-BB12-2C851749E7D6}" presName="rootText" presStyleLbl="node4" presStyleIdx="2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6CB3183-ADA1-46E0-8624-67B5B88FF986}" type="pres">
      <dgm:prSet presAssocID="{805508B1-1076-4AA6-BB12-2C851749E7D6}" presName="rootConnector" presStyleLbl="node4" presStyleIdx="2" presStyleCnt="4"/>
      <dgm:spPr/>
      <dgm:t>
        <a:bodyPr/>
        <a:lstStyle/>
        <a:p>
          <a:endParaRPr lang="ru-RU"/>
        </a:p>
      </dgm:t>
    </dgm:pt>
    <dgm:pt modelId="{956A68C6-1096-4DF7-BD82-DBC07EBCF708}" type="pres">
      <dgm:prSet presAssocID="{805508B1-1076-4AA6-BB12-2C851749E7D6}" presName="hierChild4" presStyleCnt="0"/>
      <dgm:spPr/>
    </dgm:pt>
    <dgm:pt modelId="{3DAF33F5-65C7-4E07-A4AC-763513ECFEF7}" type="pres">
      <dgm:prSet presAssocID="{805508B1-1076-4AA6-BB12-2C851749E7D6}" presName="hierChild5" presStyleCnt="0"/>
      <dgm:spPr/>
    </dgm:pt>
    <dgm:pt modelId="{ED7D3BEF-685C-48C1-A10D-2F9265743EAD}" type="pres">
      <dgm:prSet presAssocID="{97D553F4-9FFE-42D5-8C7E-150E676E31B1}" presName="hierChild5" presStyleCnt="0"/>
      <dgm:spPr/>
    </dgm:pt>
    <dgm:pt modelId="{4B4B7341-6D35-4383-8C81-AE2538C41EDD}" type="pres">
      <dgm:prSet presAssocID="{6B636F5E-4BF3-4473-84E9-B81918EF4FB9}" presName="hierChild5" presStyleCnt="0"/>
      <dgm:spPr/>
    </dgm:pt>
    <dgm:pt modelId="{7311A40F-09FD-40B4-AD35-04889B7B505B}" type="pres">
      <dgm:prSet presAssocID="{B0036228-A5AE-4274-BFB8-AE3A4764D859}" presName="Name37" presStyleLbl="parChTrans1D2" presStyleIdx="3" presStyleCnt="4"/>
      <dgm:spPr/>
      <dgm:t>
        <a:bodyPr/>
        <a:lstStyle/>
        <a:p>
          <a:endParaRPr lang="ru-RU"/>
        </a:p>
      </dgm:t>
    </dgm:pt>
    <dgm:pt modelId="{41B9B335-6FBF-4E7E-8493-08AAC1EFC3B1}" type="pres">
      <dgm:prSet presAssocID="{55C1E68E-815D-464A-8D32-A76ABB843E39}" presName="hierRoot2" presStyleCnt="0">
        <dgm:presLayoutVars>
          <dgm:hierBranch val="init"/>
        </dgm:presLayoutVars>
      </dgm:prSet>
      <dgm:spPr/>
    </dgm:pt>
    <dgm:pt modelId="{9284B5F7-8753-47CF-AD58-8D298B75BFE0}" type="pres">
      <dgm:prSet presAssocID="{55C1E68E-815D-464A-8D32-A76ABB843E39}" presName="rootComposite" presStyleCnt="0"/>
      <dgm:spPr/>
    </dgm:pt>
    <dgm:pt modelId="{F4B0CC4E-2AD2-4C0E-B9B5-E58A9DD81CEE}" type="pres">
      <dgm:prSet presAssocID="{55C1E68E-815D-464A-8D32-A76ABB843E39}" presName="rootText" presStyleLbl="node2" presStyleIdx="3" presStyleCnt="4" custScaleX="138854" custScaleY="12126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E7672B4-4EE3-40D5-96B7-0AF673CFF88B}" type="pres">
      <dgm:prSet presAssocID="{55C1E68E-815D-464A-8D32-A76ABB843E39}" presName="rootConnector" presStyleLbl="node2" presStyleIdx="3" presStyleCnt="4"/>
      <dgm:spPr/>
      <dgm:t>
        <a:bodyPr/>
        <a:lstStyle/>
        <a:p>
          <a:endParaRPr lang="ru-RU"/>
        </a:p>
      </dgm:t>
    </dgm:pt>
    <dgm:pt modelId="{D8DF3151-688A-4888-8F18-462277DCFF8E}" type="pres">
      <dgm:prSet presAssocID="{55C1E68E-815D-464A-8D32-A76ABB843E39}" presName="hierChild4" presStyleCnt="0"/>
      <dgm:spPr/>
    </dgm:pt>
    <dgm:pt modelId="{521508DA-3E10-4D56-8242-0B0D9CE735CC}" type="pres">
      <dgm:prSet presAssocID="{042DD31E-D5D4-407A-A48D-7CA503D1ACC9}" presName="Name37" presStyleLbl="parChTrans1D3" presStyleIdx="3" presStyleCnt="4"/>
      <dgm:spPr/>
      <dgm:t>
        <a:bodyPr/>
        <a:lstStyle/>
        <a:p>
          <a:endParaRPr lang="ru-RU"/>
        </a:p>
      </dgm:t>
    </dgm:pt>
    <dgm:pt modelId="{BD07BCFE-F6DC-4D0F-A48A-66A14AB5072A}" type="pres">
      <dgm:prSet presAssocID="{9C04978E-5087-4D92-B9D9-5424FCE59FC0}" presName="hierRoot2" presStyleCnt="0">
        <dgm:presLayoutVars>
          <dgm:hierBranch val="init"/>
        </dgm:presLayoutVars>
      </dgm:prSet>
      <dgm:spPr/>
    </dgm:pt>
    <dgm:pt modelId="{6A761930-EB5B-4F57-82AC-0408A829871F}" type="pres">
      <dgm:prSet presAssocID="{9C04978E-5087-4D92-B9D9-5424FCE59FC0}" presName="rootComposite" presStyleCnt="0"/>
      <dgm:spPr/>
    </dgm:pt>
    <dgm:pt modelId="{6368CC4D-FFD5-47C3-AD2E-7EFD4A19BAF2}" type="pres">
      <dgm:prSet presAssocID="{9C04978E-5087-4D92-B9D9-5424FCE59FC0}" presName="rootText" presStyleLbl="node3" presStyleIdx="3" presStyleCnt="4" custScaleX="133611" custScaleY="31546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C40D140-9387-4F02-A215-B5EB877DA864}" type="pres">
      <dgm:prSet presAssocID="{9C04978E-5087-4D92-B9D9-5424FCE59FC0}" presName="rootConnector" presStyleLbl="node3" presStyleIdx="3" presStyleCnt="4"/>
      <dgm:spPr/>
      <dgm:t>
        <a:bodyPr/>
        <a:lstStyle/>
        <a:p>
          <a:endParaRPr lang="ru-RU"/>
        </a:p>
      </dgm:t>
    </dgm:pt>
    <dgm:pt modelId="{2139E8E3-B4F6-48FF-9274-C0F39F5B4347}" type="pres">
      <dgm:prSet presAssocID="{9C04978E-5087-4D92-B9D9-5424FCE59FC0}" presName="hierChild4" presStyleCnt="0"/>
      <dgm:spPr/>
    </dgm:pt>
    <dgm:pt modelId="{5FDD9936-BBBC-495D-B909-341DDB4EF1C8}" type="pres">
      <dgm:prSet presAssocID="{157A2475-783F-4A4B-88F4-B8E370DB0841}" presName="Name37" presStyleLbl="parChTrans1D4" presStyleIdx="3" presStyleCnt="4"/>
      <dgm:spPr/>
      <dgm:t>
        <a:bodyPr/>
        <a:lstStyle/>
        <a:p>
          <a:endParaRPr lang="ru-RU"/>
        </a:p>
      </dgm:t>
    </dgm:pt>
    <dgm:pt modelId="{D2E83170-41D9-4749-8D7C-224B9C057295}" type="pres">
      <dgm:prSet presAssocID="{7CEA8E7F-F449-4914-B6D0-0E1083F9CE30}" presName="hierRoot2" presStyleCnt="0">
        <dgm:presLayoutVars>
          <dgm:hierBranch val="init"/>
        </dgm:presLayoutVars>
      </dgm:prSet>
      <dgm:spPr/>
    </dgm:pt>
    <dgm:pt modelId="{DDEA6CE7-2BE0-4A2F-9B4A-172B05187B60}" type="pres">
      <dgm:prSet presAssocID="{7CEA8E7F-F449-4914-B6D0-0E1083F9CE30}" presName="rootComposite" presStyleCnt="0"/>
      <dgm:spPr/>
    </dgm:pt>
    <dgm:pt modelId="{50BE8DED-A897-45F1-944C-FB84AA6A7CEC}" type="pres">
      <dgm:prSet presAssocID="{7CEA8E7F-F449-4914-B6D0-0E1083F9CE30}" presName="rootText" presStyleLbl="node4" presStyleIdx="3" presStyleCnt="4" custScaleY="12194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3AC3FA1-7F29-4758-97F6-54ABF5E90980}" type="pres">
      <dgm:prSet presAssocID="{7CEA8E7F-F449-4914-B6D0-0E1083F9CE30}" presName="rootConnector" presStyleLbl="node4" presStyleIdx="3" presStyleCnt="4"/>
      <dgm:spPr/>
      <dgm:t>
        <a:bodyPr/>
        <a:lstStyle/>
        <a:p>
          <a:endParaRPr lang="ru-RU"/>
        </a:p>
      </dgm:t>
    </dgm:pt>
    <dgm:pt modelId="{2E9ACF67-C125-46DC-BD0F-BC2B76F3EC36}" type="pres">
      <dgm:prSet presAssocID="{7CEA8E7F-F449-4914-B6D0-0E1083F9CE30}" presName="hierChild4" presStyleCnt="0"/>
      <dgm:spPr/>
    </dgm:pt>
    <dgm:pt modelId="{4628CC08-B487-4289-9B8B-45FADEB7E737}" type="pres">
      <dgm:prSet presAssocID="{7CEA8E7F-F449-4914-B6D0-0E1083F9CE30}" presName="hierChild5" presStyleCnt="0"/>
      <dgm:spPr/>
    </dgm:pt>
    <dgm:pt modelId="{210A0345-250D-47B7-9E06-8CA27409956E}" type="pres">
      <dgm:prSet presAssocID="{9C04978E-5087-4D92-B9D9-5424FCE59FC0}" presName="hierChild5" presStyleCnt="0"/>
      <dgm:spPr/>
    </dgm:pt>
    <dgm:pt modelId="{C8F30828-83A2-42AE-8075-9C458294A044}" type="pres">
      <dgm:prSet presAssocID="{55C1E68E-815D-464A-8D32-A76ABB843E39}" presName="hierChild5" presStyleCnt="0"/>
      <dgm:spPr/>
    </dgm:pt>
    <dgm:pt modelId="{E76E25DB-2CFD-4D66-B8C9-5797A87D06CE}" type="pres">
      <dgm:prSet presAssocID="{B5B42091-094C-4086-94C8-100FD99E15D1}" presName="hierChild3" presStyleCnt="0"/>
      <dgm:spPr/>
    </dgm:pt>
  </dgm:ptLst>
  <dgm:cxnLst>
    <dgm:cxn modelId="{FD144A49-DFE8-4774-82B4-A8C770DC2AA4}" type="presOf" srcId="{7CEA8E7F-F449-4914-B6D0-0E1083F9CE30}" destId="{B3AC3FA1-7F29-4758-97F6-54ABF5E90980}" srcOrd="1" destOrd="0" presId="urn:microsoft.com/office/officeart/2005/8/layout/orgChart1"/>
    <dgm:cxn modelId="{131B9DAE-AA56-4C9E-9B06-FF002C54EB13}" type="presOf" srcId="{B0036228-A5AE-4274-BFB8-AE3A4764D859}" destId="{7311A40F-09FD-40B4-AD35-04889B7B505B}" srcOrd="0" destOrd="0" presId="urn:microsoft.com/office/officeart/2005/8/layout/orgChart1"/>
    <dgm:cxn modelId="{868F8246-33EC-4C45-85C7-19DC2540E969}" type="presOf" srcId="{9C04978E-5087-4D92-B9D9-5424FCE59FC0}" destId="{4C40D140-9387-4F02-A215-B5EB877DA864}" srcOrd="1" destOrd="0" presId="urn:microsoft.com/office/officeart/2005/8/layout/orgChart1"/>
    <dgm:cxn modelId="{87D3D2EB-A8DF-4693-8F5C-C0570403BD7F}" srcId="{BD9683FA-1C15-4B53-A348-74DB09968B6F}" destId="{5AA2470E-C476-49DB-942D-386E03EF36D0}" srcOrd="0" destOrd="0" parTransId="{F3A8CE66-F36F-4106-A3C5-D962A908893B}" sibTransId="{4FE3F27B-7D39-475B-B47A-721D770B5793}"/>
    <dgm:cxn modelId="{7E9C82DA-414C-4CD8-90B0-1EE406A3CC13}" type="presOf" srcId="{5AA2470E-C476-49DB-942D-386E03EF36D0}" destId="{B619C40F-407C-4550-BCC0-FBDA0AABD8B6}" srcOrd="0" destOrd="0" presId="urn:microsoft.com/office/officeart/2005/8/layout/orgChart1"/>
    <dgm:cxn modelId="{904E89EF-D60A-4A44-A41C-12B5BB67BA7F}" srcId="{5AA2470E-C476-49DB-942D-386E03EF36D0}" destId="{A085398E-1C3A-49E3-B416-DBFAF7EFFE22}" srcOrd="0" destOrd="0" parTransId="{32664D9E-D123-487E-BCCE-41278959FBF9}" sibTransId="{9B680296-8A69-4C37-8732-DC2ACE616F85}"/>
    <dgm:cxn modelId="{50A86BBE-8EBB-4604-B816-E282E872F959}" srcId="{DBC4A86C-54E6-4431-9DC3-D3DA71160A0B}" destId="{01BA0534-C0E5-4C52-BF8D-38F6BCB71654}" srcOrd="0" destOrd="0" parTransId="{C3F041E2-6EE9-42F8-BF67-663A7C37F565}" sibTransId="{8CCBABD6-AC46-4658-8341-5B2C9A7BAF46}"/>
    <dgm:cxn modelId="{5CEBA53E-5EEB-4C7D-AB74-E365DF9984F2}" type="presOf" srcId="{01BA0534-C0E5-4C52-BF8D-38F6BCB71654}" destId="{EAC62D65-EB3B-41A0-860D-79A922318998}" srcOrd="0" destOrd="0" presId="urn:microsoft.com/office/officeart/2005/8/layout/orgChart1"/>
    <dgm:cxn modelId="{262AA50B-D676-453C-A205-86C839063DC5}" type="presOf" srcId="{32664D9E-D123-487E-BCCE-41278959FBF9}" destId="{1629D13B-0347-4E57-90D2-379B95B44333}" srcOrd="0" destOrd="0" presId="urn:microsoft.com/office/officeart/2005/8/layout/orgChart1"/>
    <dgm:cxn modelId="{6A3DFC7C-E72D-4B49-A7DE-4E80E477C2C1}" type="presOf" srcId="{F3A8CE66-F36F-4106-A3C5-D962A908893B}" destId="{71AE4332-CF7D-4360-9B4B-33089829FADA}" srcOrd="0" destOrd="0" presId="urn:microsoft.com/office/officeart/2005/8/layout/orgChart1"/>
    <dgm:cxn modelId="{32D1A48D-7181-44C2-A5BB-0CB5E22F3264}" type="presOf" srcId="{A085398E-1C3A-49E3-B416-DBFAF7EFFE22}" destId="{CB9D8143-0A2A-4A84-842B-D40417E5578A}" srcOrd="1" destOrd="0" presId="urn:microsoft.com/office/officeart/2005/8/layout/orgChart1"/>
    <dgm:cxn modelId="{47E83ECD-6BA1-4A05-917D-B9BF574805D9}" type="presOf" srcId="{9C04978E-5087-4D92-B9D9-5424FCE59FC0}" destId="{6368CC4D-FFD5-47C3-AD2E-7EFD4A19BAF2}" srcOrd="0" destOrd="0" presId="urn:microsoft.com/office/officeart/2005/8/layout/orgChart1"/>
    <dgm:cxn modelId="{8806A9EB-3846-4465-86D7-17ECE2088FC8}" type="presOf" srcId="{7275C5D6-4029-49F2-9073-9319D3C31F12}" destId="{A5E33064-8148-40AC-8246-A6F6C7D16214}" srcOrd="0" destOrd="0" presId="urn:microsoft.com/office/officeart/2005/8/layout/orgChart1"/>
    <dgm:cxn modelId="{832E4131-7CFB-46CA-8661-1416AFEE3560}" type="presOf" srcId="{14E1B8F9-DFC1-4958-973F-AD21E62FF1D1}" destId="{1BBFD753-3CEB-4363-807A-365DB373B131}" srcOrd="0" destOrd="0" presId="urn:microsoft.com/office/officeart/2005/8/layout/orgChart1"/>
    <dgm:cxn modelId="{A15C5D50-E9CD-4BC8-B3B1-C17EA616D75E}" type="presOf" srcId="{9A55E3E6-7327-46AC-9BD8-2B2E2C4A7E98}" destId="{7E007ED0-85D8-46F0-BDD8-D4C3F0B41E93}" srcOrd="0" destOrd="0" presId="urn:microsoft.com/office/officeart/2005/8/layout/orgChart1"/>
    <dgm:cxn modelId="{42DE76EA-988A-4856-B128-8CD8F1CFFEC0}" type="presOf" srcId="{97D553F4-9FFE-42D5-8C7E-150E676E31B1}" destId="{40642DC5-2546-45B9-AC43-0474004CA0AD}" srcOrd="1" destOrd="0" presId="urn:microsoft.com/office/officeart/2005/8/layout/orgChart1"/>
    <dgm:cxn modelId="{2AC3F2A2-E83E-4DC7-95A4-45A6E72B0664}" type="presOf" srcId="{5AA2470E-C476-49DB-942D-386E03EF36D0}" destId="{06157451-A539-4D5C-A373-ECC9BAA14166}" srcOrd="1" destOrd="0" presId="urn:microsoft.com/office/officeart/2005/8/layout/orgChart1"/>
    <dgm:cxn modelId="{9A66FFE6-6A90-49C7-95D1-F5C1C911BB03}" type="presOf" srcId="{DBC4A86C-54E6-4431-9DC3-D3DA71160A0B}" destId="{EA1B5404-7A1F-4367-88A7-7381333375D9}" srcOrd="0" destOrd="0" presId="urn:microsoft.com/office/officeart/2005/8/layout/orgChart1"/>
    <dgm:cxn modelId="{4C19C6FD-29AD-4F48-804D-CEF514931F61}" srcId="{97D553F4-9FFE-42D5-8C7E-150E676E31B1}" destId="{805508B1-1076-4AA6-BB12-2C851749E7D6}" srcOrd="0" destOrd="0" parTransId="{9D586EA9-A1AA-472D-9E07-255266FD60A8}" sibTransId="{14F6AEE8-FBD9-47E8-A429-C4237372E54D}"/>
    <dgm:cxn modelId="{6FA4853C-258A-4422-B9E9-89BA63563FFC}" type="presOf" srcId="{01BA0534-C0E5-4C52-BF8D-38F6BCB71654}" destId="{F2F33DF1-2DA7-4C34-AE08-1A7DF6B43ACD}" srcOrd="1" destOrd="0" presId="urn:microsoft.com/office/officeart/2005/8/layout/orgChart1"/>
    <dgm:cxn modelId="{70DFA632-F419-44F2-9301-55D7C26419F2}" type="presOf" srcId="{ED98F0D9-12BF-431B-A96C-3A60913C0297}" destId="{05545A66-D4D1-41AC-9CD4-FB820096E6C5}" srcOrd="1" destOrd="0" presId="urn:microsoft.com/office/officeart/2005/8/layout/orgChart1"/>
    <dgm:cxn modelId="{686461A4-FDDD-4348-B60D-9D4123DFDBAE}" type="presOf" srcId="{AA709986-FE0E-40BA-8B46-0770C5CE04BF}" destId="{A75CCFC2-F2BE-40A0-95EB-B3B819343384}" srcOrd="0" destOrd="0" presId="urn:microsoft.com/office/officeart/2005/8/layout/orgChart1"/>
    <dgm:cxn modelId="{C31A4174-ECE0-41ED-ADF7-1CDB700E1DE7}" type="presOf" srcId="{BD9683FA-1C15-4B53-A348-74DB09968B6F}" destId="{11E5747F-1C18-4F16-A88B-ADFBDBC0A987}" srcOrd="0" destOrd="0" presId="urn:microsoft.com/office/officeart/2005/8/layout/orgChart1"/>
    <dgm:cxn modelId="{3DB442D3-6DB4-477D-9AD5-440664A75BB2}" type="presOf" srcId="{BD9683FA-1C15-4B53-A348-74DB09968B6F}" destId="{B3B74A89-7AB5-48AD-8C1B-F1E79F23DD66}" srcOrd="1" destOrd="0" presId="urn:microsoft.com/office/officeart/2005/8/layout/orgChart1"/>
    <dgm:cxn modelId="{04748E67-FABF-4932-A75F-2A53CE537663}" type="presOf" srcId="{B5B42091-094C-4086-94C8-100FD99E15D1}" destId="{1ED41B87-5739-4830-9D23-0608CF2152B3}" srcOrd="1" destOrd="0" presId="urn:microsoft.com/office/officeart/2005/8/layout/orgChart1"/>
    <dgm:cxn modelId="{579169F1-6E4E-4E0A-A7BC-739C490E4615}" type="presOf" srcId="{5A44FAF8-C3B5-44A4-AA2A-F9AD4FDC18A3}" destId="{3B69C73F-699B-422F-A142-64F3370B007D}" srcOrd="0" destOrd="0" presId="urn:microsoft.com/office/officeart/2005/8/layout/orgChart1"/>
    <dgm:cxn modelId="{227B16C7-7F8F-46B1-B193-D6ADC53F5A27}" type="presOf" srcId="{55C1E68E-815D-464A-8D32-A76ABB843E39}" destId="{F4B0CC4E-2AD2-4C0E-B9B5-E58A9DD81CEE}" srcOrd="0" destOrd="0" presId="urn:microsoft.com/office/officeart/2005/8/layout/orgChart1"/>
    <dgm:cxn modelId="{C1E00A1F-EECD-49D1-B06D-DA902A8E4EFE}" srcId="{6B636F5E-4BF3-4473-84E9-B81918EF4FB9}" destId="{97D553F4-9FFE-42D5-8C7E-150E676E31B1}" srcOrd="0" destOrd="0" parTransId="{29F364B2-5B88-49D8-9B9F-50B346B45A81}" sibTransId="{2F62B60A-9A7A-4853-9846-888503543C60}"/>
    <dgm:cxn modelId="{C5C92063-BB7B-474E-822E-80708569E759}" srcId="{B5B42091-094C-4086-94C8-100FD99E15D1}" destId="{6B636F5E-4BF3-4473-84E9-B81918EF4FB9}" srcOrd="2" destOrd="0" parTransId="{7275C5D6-4029-49F2-9073-9319D3C31F12}" sibTransId="{FFCA80B4-0ED0-4374-B9A5-203E45531A21}"/>
    <dgm:cxn modelId="{C47B7465-2C6D-4FAE-8A57-31E9C73117CE}" type="presOf" srcId="{B5B42091-094C-4086-94C8-100FD99E15D1}" destId="{1B34B4FB-C99E-4849-8F8A-C182CCC3B1DE}" srcOrd="0" destOrd="0" presId="urn:microsoft.com/office/officeart/2005/8/layout/orgChart1"/>
    <dgm:cxn modelId="{78A4A866-4436-40B6-BB0E-A763307CFE64}" srcId="{B5B42091-094C-4086-94C8-100FD99E15D1}" destId="{DBC4A86C-54E6-4431-9DC3-D3DA71160A0B}" srcOrd="1" destOrd="0" parTransId="{5A44FAF8-C3B5-44A4-AA2A-F9AD4FDC18A3}" sibTransId="{16938D04-FFCC-48A4-8D2D-A9AAB1DFEECA}"/>
    <dgm:cxn modelId="{FB624A71-31C7-44CF-B5B9-90ACCBF8F721}" type="presOf" srcId="{157A2475-783F-4A4B-88F4-B8E370DB0841}" destId="{5FDD9936-BBBC-495D-B909-341DDB4EF1C8}" srcOrd="0" destOrd="0" presId="urn:microsoft.com/office/officeart/2005/8/layout/orgChart1"/>
    <dgm:cxn modelId="{602020D9-8706-4E29-86F5-E79B48B1FB1D}" srcId="{9C04978E-5087-4D92-B9D9-5424FCE59FC0}" destId="{7CEA8E7F-F449-4914-B6D0-0E1083F9CE30}" srcOrd="0" destOrd="0" parTransId="{157A2475-783F-4A4B-88F4-B8E370DB0841}" sibTransId="{01682024-E35B-4E6A-A1CD-4626AC222D5F}"/>
    <dgm:cxn modelId="{281639A2-6457-4F3E-A733-EAE86CBE0CA9}" srcId="{55C1E68E-815D-464A-8D32-A76ABB843E39}" destId="{9C04978E-5087-4D92-B9D9-5424FCE59FC0}" srcOrd="0" destOrd="0" parTransId="{042DD31E-D5D4-407A-A48D-7CA503D1ACC9}" sibTransId="{EA986A04-D53D-426F-AB9F-66544A03C20B}"/>
    <dgm:cxn modelId="{1FC55B62-37EF-44FC-B0E1-03B993B2EB3A}" type="presOf" srcId="{97D553F4-9FFE-42D5-8C7E-150E676E31B1}" destId="{90AFBD89-5705-4432-A377-48ED48E76A45}" srcOrd="0" destOrd="0" presId="urn:microsoft.com/office/officeart/2005/8/layout/orgChart1"/>
    <dgm:cxn modelId="{7FF69190-F952-4603-ADA3-EA995B296D04}" type="presOf" srcId="{C3F041E2-6EE9-42F8-BF67-663A7C37F565}" destId="{5334894C-0DB6-4C48-8B1B-8FB43464F2CB}" srcOrd="0" destOrd="0" presId="urn:microsoft.com/office/officeart/2005/8/layout/orgChart1"/>
    <dgm:cxn modelId="{E1B34833-D369-4AE6-8B58-706FA08B111C}" type="presOf" srcId="{805508B1-1076-4AA6-BB12-2C851749E7D6}" destId="{86CB3183-ADA1-46E0-8624-67B5B88FF986}" srcOrd="1" destOrd="0" presId="urn:microsoft.com/office/officeart/2005/8/layout/orgChart1"/>
    <dgm:cxn modelId="{095D3E80-E24B-45C4-9599-F522E2CF7437}" type="presOf" srcId="{9D586EA9-A1AA-472D-9E07-255266FD60A8}" destId="{C5C9C6F1-11A5-4858-901F-64A6F3A261E8}" srcOrd="0" destOrd="0" presId="urn:microsoft.com/office/officeart/2005/8/layout/orgChart1"/>
    <dgm:cxn modelId="{1B8B0EF2-A747-4E72-B3F9-7DCAE1E65E17}" srcId="{9A55E3E6-7327-46AC-9BD8-2B2E2C4A7E98}" destId="{B5B42091-094C-4086-94C8-100FD99E15D1}" srcOrd="0" destOrd="0" parTransId="{4696CF8E-DE0F-4486-BF6A-C21F2B9ED56D}" sibTransId="{46AF84FC-11DC-4430-8FAD-80D0CC2D0C81}"/>
    <dgm:cxn modelId="{83C54DD8-30E8-441C-AA7F-DD4E9985E7DB}" type="presOf" srcId="{6B636F5E-4BF3-4473-84E9-B81918EF4FB9}" destId="{88BD9874-B82B-40C9-88D1-766287F80B37}" srcOrd="0" destOrd="0" presId="urn:microsoft.com/office/officeart/2005/8/layout/orgChart1"/>
    <dgm:cxn modelId="{41C25699-BCDF-4177-9874-675DFEBCAED7}" type="presOf" srcId="{DBC4A86C-54E6-4431-9DC3-D3DA71160A0B}" destId="{A8FEED61-02EA-4039-BF99-88B4130D14BF}" srcOrd="1" destOrd="0" presId="urn:microsoft.com/office/officeart/2005/8/layout/orgChart1"/>
    <dgm:cxn modelId="{EE6C5107-7F01-41B9-BD39-129596F4CB2F}" type="presOf" srcId="{ED98F0D9-12BF-431B-A96C-3A60913C0297}" destId="{C4FE8FD8-D396-4053-A625-CCDF542E949E}" srcOrd="0" destOrd="0" presId="urn:microsoft.com/office/officeart/2005/8/layout/orgChart1"/>
    <dgm:cxn modelId="{DDF6691D-4A0C-42CD-93F3-A7ABFFAEAD2F}" srcId="{B5B42091-094C-4086-94C8-100FD99E15D1}" destId="{55C1E68E-815D-464A-8D32-A76ABB843E39}" srcOrd="3" destOrd="0" parTransId="{B0036228-A5AE-4274-BFB8-AE3A4764D859}" sibTransId="{2DD4E129-6C8A-4C70-9DEF-5FBDD562BB3B}"/>
    <dgm:cxn modelId="{929AA62E-AD30-4CF9-BECC-68DC9C72A87E}" srcId="{B5B42091-094C-4086-94C8-100FD99E15D1}" destId="{BD9683FA-1C15-4B53-A348-74DB09968B6F}" srcOrd="0" destOrd="0" parTransId="{AA709986-FE0E-40BA-8B46-0770C5CE04BF}" sibTransId="{2AF2A9FD-E7AD-4A86-9B4A-58AED4F467FA}"/>
    <dgm:cxn modelId="{3E886D00-EBC7-4302-8796-C8EBF33F2378}" type="presOf" srcId="{042DD31E-D5D4-407A-A48D-7CA503D1ACC9}" destId="{521508DA-3E10-4D56-8242-0B0D9CE735CC}" srcOrd="0" destOrd="0" presId="urn:microsoft.com/office/officeart/2005/8/layout/orgChart1"/>
    <dgm:cxn modelId="{AB9C140B-BE04-44D0-9AC6-0180D40A7F3C}" type="presOf" srcId="{29F364B2-5B88-49D8-9B9F-50B346B45A81}" destId="{1BC96132-7102-482F-B36F-EBF08FA42466}" srcOrd="0" destOrd="0" presId="urn:microsoft.com/office/officeart/2005/8/layout/orgChart1"/>
    <dgm:cxn modelId="{E163CAB6-3C1E-420E-AC06-E97AC80F0CCF}" type="presOf" srcId="{A085398E-1C3A-49E3-B416-DBFAF7EFFE22}" destId="{45D62E17-2DDF-43C5-B0F0-78D3EA3530A5}" srcOrd="0" destOrd="0" presId="urn:microsoft.com/office/officeart/2005/8/layout/orgChart1"/>
    <dgm:cxn modelId="{209960FB-606D-485D-9E05-8DB08B0ACB17}" type="presOf" srcId="{7CEA8E7F-F449-4914-B6D0-0E1083F9CE30}" destId="{50BE8DED-A897-45F1-944C-FB84AA6A7CEC}" srcOrd="0" destOrd="0" presId="urn:microsoft.com/office/officeart/2005/8/layout/orgChart1"/>
    <dgm:cxn modelId="{5CDBE162-ECD4-4B52-91C8-34DD55836A05}" type="presOf" srcId="{6B636F5E-4BF3-4473-84E9-B81918EF4FB9}" destId="{287196D9-3FDF-4E9D-8837-FD97A490FC8F}" srcOrd="1" destOrd="0" presId="urn:microsoft.com/office/officeart/2005/8/layout/orgChart1"/>
    <dgm:cxn modelId="{50F7944D-4924-493A-9F0F-05397292E1E2}" srcId="{01BA0534-C0E5-4C52-BF8D-38F6BCB71654}" destId="{ED98F0D9-12BF-431B-A96C-3A60913C0297}" srcOrd="0" destOrd="0" parTransId="{14E1B8F9-DFC1-4958-973F-AD21E62FF1D1}" sibTransId="{29B49F07-E8C8-41E8-8A9B-114473729366}"/>
    <dgm:cxn modelId="{08382375-5BB2-4E42-B5A0-FABA32F533B1}" type="presOf" srcId="{805508B1-1076-4AA6-BB12-2C851749E7D6}" destId="{8CF5F69A-7022-43F6-AF1F-FC33C864CBD7}" srcOrd="0" destOrd="0" presId="urn:microsoft.com/office/officeart/2005/8/layout/orgChart1"/>
    <dgm:cxn modelId="{19B702D4-72F2-43EF-B8AB-4AE70CFF9925}" type="presOf" srcId="{55C1E68E-815D-464A-8D32-A76ABB843E39}" destId="{AE7672B4-4EE3-40D5-96B7-0AF673CFF88B}" srcOrd="1" destOrd="0" presId="urn:microsoft.com/office/officeart/2005/8/layout/orgChart1"/>
    <dgm:cxn modelId="{4DF5E5A1-1E93-426D-AB37-C36D87DC592E}" type="presParOf" srcId="{7E007ED0-85D8-46F0-BDD8-D4C3F0B41E93}" destId="{B2A100F5-A660-4679-BB72-78240ABB7F2B}" srcOrd="0" destOrd="0" presId="urn:microsoft.com/office/officeart/2005/8/layout/orgChart1"/>
    <dgm:cxn modelId="{963813BF-3D81-4A43-8758-C5B6AF9A1546}" type="presParOf" srcId="{B2A100F5-A660-4679-BB72-78240ABB7F2B}" destId="{40F079B2-0FC9-45C0-97A4-177AE459E198}" srcOrd="0" destOrd="0" presId="urn:microsoft.com/office/officeart/2005/8/layout/orgChart1"/>
    <dgm:cxn modelId="{499CFAF4-71A2-43BE-9CB3-99437896A59A}" type="presParOf" srcId="{40F079B2-0FC9-45C0-97A4-177AE459E198}" destId="{1B34B4FB-C99E-4849-8F8A-C182CCC3B1DE}" srcOrd="0" destOrd="0" presId="urn:microsoft.com/office/officeart/2005/8/layout/orgChart1"/>
    <dgm:cxn modelId="{11FBAE14-F2BD-46F0-8277-D05A70E530BA}" type="presParOf" srcId="{40F079B2-0FC9-45C0-97A4-177AE459E198}" destId="{1ED41B87-5739-4830-9D23-0608CF2152B3}" srcOrd="1" destOrd="0" presId="urn:microsoft.com/office/officeart/2005/8/layout/orgChart1"/>
    <dgm:cxn modelId="{0ED382DC-64BC-4256-B34F-5E661EA3C6E2}" type="presParOf" srcId="{B2A100F5-A660-4679-BB72-78240ABB7F2B}" destId="{2DC9B815-F3BE-4F35-A2D9-960BF8265209}" srcOrd="1" destOrd="0" presId="urn:microsoft.com/office/officeart/2005/8/layout/orgChart1"/>
    <dgm:cxn modelId="{6E06617F-D2D5-48D0-98D7-49193FF60296}" type="presParOf" srcId="{2DC9B815-F3BE-4F35-A2D9-960BF8265209}" destId="{A75CCFC2-F2BE-40A0-95EB-B3B819343384}" srcOrd="0" destOrd="0" presId="urn:microsoft.com/office/officeart/2005/8/layout/orgChart1"/>
    <dgm:cxn modelId="{A03BB95A-B9BC-43EE-BF26-ABAF2EFA8182}" type="presParOf" srcId="{2DC9B815-F3BE-4F35-A2D9-960BF8265209}" destId="{E61DAF56-4EB6-4E24-A1F0-FD1B4FEA52A2}" srcOrd="1" destOrd="0" presId="urn:microsoft.com/office/officeart/2005/8/layout/orgChart1"/>
    <dgm:cxn modelId="{51F16D8E-2F86-49AD-82BE-5E2ECC07A01C}" type="presParOf" srcId="{E61DAF56-4EB6-4E24-A1F0-FD1B4FEA52A2}" destId="{A9D95AF5-CF97-4D24-BC75-381FCE22260D}" srcOrd="0" destOrd="0" presId="urn:microsoft.com/office/officeart/2005/8/layout/orgChart1"/>
    <dgm:cxn modelId="{ACBD29FE-2C81-4588-B8FD-F9F3A9A20A14}" type="presParOf" srcId="{A9D95AF5-CF97-4D24-BC75-381FCE22260D}" destId="{11E5747F-1C18-4F16-A88B-ADFBDBC0A987}" srcOrd="0" destOrd="0" presId="urn:microsoft.com/office/officeart/2005/8/layout/orgChart1"/>
    <dgm:cxn modelId="{BBE1383D-0BBB-4209-B953-7A9E0CA0832B}" type="presParOf" srcId="{A9D95AF5-CF97-4D24-BC75-381FCE22260D}" destId="{B3B74A89-7AB5-48AD-8C1B-F1E79F23DD66}" srcOrd="1" destOrd="0" presId="urn:microsoft.com/office/officeart/2005/8/layout/orgChart1"/>
    <dgm:cxn modelId="{784B49E5-04D2-483B-8A94-715CB4FFC19A}" type="presParOf" srcId="{E61DAF56-4EB6-4E24-A1F0-FD1B4FEA52A2}" destId="{C0224308-EF9B-4B2C-826E-934F60E2284E}" srcOrd="1" destOrd="0" presId="urn:microsoft.com/office/officeart/2005/8/layout/orgChart1"/>
    <dgm:cxn modelId="{99F81DB2-3185-410C-AC67-795DAB7FB9A2}" type="presParOf" srcId="{C0224308-EF9B-4B2C-826E-934F60E2284E}" destId="{71AE4332-CF7D-4360-9B4B-33089829FADA}" srcOrd="0" destOrd="0" presId="urn:microsoft.com/office/officeart/2005/8/layout/orgChart1"/>
    <dgm:cxn modelId="{FBF1BAB9-1183-459E-81DE-3584F1EE87D8}" type="presParOf" srcId="{C0224308-EF9B-4B2C-826E-934F60E2284E}" destId="{A44B803B-BF01-48E2-AE3E-FB2661D54089}" srcOrd="1" destOrd="0" presId="urn:microsoft.com/office/officeart/2005/8/layout/orgChart1"/>
    <dgm:cxn modelId="{605B4E03-4022-45C5-A6AE-CD192F2591C6}" type="presParOf" srcId="{A44B803B-BF01-48E2-AE3E-FB2661D54089}" destId="{FF96FEB7-B2BB-4BCD-B0E2-720A18DE31B8}" srcOrd="0" destOrd="0" presId="urn:microsoft.com/office/officeart/2005/8/layout/orgChart1"/>
    <dgm:cxn modelId="{0EC64D1F-2E69-4DB4-811D-8FA22A8D77D9}" type="presParOf" srcId="{FF96FEB7-B2BB-4BCD-B0E2-720A18DE31B8}" destId="{B619C40F-407C-4550-BCC0-FBDA0AABD8B6}" srcOrd="0" destOrd="0" presId="urn:microsoft.com/office/officeart/2005/8/layout/orgChart1"/>
    <dgm:cxn modelId="{F26AE77B-DF51-450C-AD9B-24FCB9905C4E}" type="presParOf" srcId="{FF96FEB7-B2BB-4BCD-B0E2-720A18DE31B8}" destId="{06157451-A539-4D5C-A373-ECC9BAA14166}" srcOrd="1" destOrd="0" presId="urn:microsoft.com/office/officeart/2005/8/layout/orgChart1"/>
    <dgm:cxn modelId="{42ACF6D5-AB54-408A-A8ED-8F4F21DF67F1}" type="presParOf" srcId="{A44B803B-BF01-48E2-AE3E-FB2661D54089}" destId="{403D7F09-4F2F-4A23-A67E-7322A61BB172}" srcOrd="1" destOrd="0" presId="urn:microsoft.com/office/officeart/2005/8/layout/orgChart1"/>
    <dgm:cxn modelId="{5F43FB23-8A32-4682-B874-58540475C703}" type="presParOf" srcId="{403D7F09-4F2F-4A23-A67E-7322A61BB172}" destId="{1629D13B-0347-4E57-90D2-379B95B44333}" srcOrd="0" destOrd="0" presId="urn:microsoft.com/office/officeart/2005/8/layout/orgChart1"/>
    <dgm:cxn modelId="{EEBF2467-3EDE-418E-A19A-8FC12679E2BA}" type="presParOf" srcId="{403D7F09-4F2F-4A23-A67E-7322A61BB172}" destId="{EAD5F210-4614-468A-ABA0-3945F2B86B34}" srcOrd="1" destOrd="0" presId="urn:microsoft.com/office/officeart/2005/8/layout/orgChart1"/>
    <dgm:cxn modelId="{D9336550-F501-4825-9FD3-981DBB69943D}" type="presParOf" srcId="{EAD5F210-4614-468A-ABA0-3945F2B86B34}" destId="{6A752F62-097A-4B68-B4B6-630CE4834885}" srcOrd="0" destOrd="0" presId="urn:microsoft.com/office/officeart/2005/8/layout/orgChart1"/>
    <dgm:cxn modelId="{06659DC5-5DB1-4919-88F4-AE11D5CFBD59}" type="presParOf" srcId="{6A752F62-097A-4B68-B4B6-630CE4834885}" destId="{45D62E17-2DDF-43C5-B0F0-78D3EA3530A5}" srcOrd="0" destOrd="0" presId="urn:microsoft.com/office/officeart/2005/8/layout/orgChart1"/>
    <dgm:cxn modelId="{9ACF77FA-AB28-48A0-87C4-80A51428265D}" type="presParOf" srcId="{6A752F62-097A-4B68-B4B6-630CE4834885}" destId="{CB9D8143-0A2A-4A84-842B-D40417E5578A}" srcOrd="1" destOrd="0" presId="urn:microsoft.com/office/officeart/2005/8/layout/orgChart1"/>
    <dgm:cxn modelId="{F8502BE0-01BF-4297-9B5B-1C4D0E849A2E}" type="presParOf" srcId="{EAD5F210-4614-468A-ABA0-3945F2B86B34}" destId="{F7FCFE2F-8640-4261-8ED5-B0B1C6825195}" srcOrd="1" destOrd="0" presId="urn:microsoft.com/office/officeart/2005/8/layout/orgChart1"/>
    <dgm:cxn modelId="{C00FD5A4-BC88-44A8-9A83-D013586F581C}" type="presParOf" srcId="{EAD5F210-4614-468A-ABA0-3945F2B86B34}" destId="{BB045282-FF9B-4DAA-9FE9-E5DAB79409AC}" srcOrd="2" destOrd="0" presId="urn:microsoft.com/office/officeart/2005/8/layout/orgChart1"/>
    <dgm:cxn modelId="{57EEA34D-1EE2-484E-989A-7617B2E8CE38}" type="presParOf" srcId="{A44B803B-BF01-48E2-AE3E-FB2661D54089}" destId="{1A0F2D73-4DD2-444B-986E-668A7CC2B902}" srcOrd="2" destOrd="0" presId="urn:microsoft.com/office/officeart/2005/8/layout/orgChart1"/>
    <dgm:cxn modelId="{15A4A873-41E7-4476-A527-58CA9EF58696}" type="presParOf" srcId="{E61DAF56-4EB6-4E24-A1F0-FD1B4FEA52A2}" destId="{B4E630CA-EA26-4F02-A6E6-70BBF8FA9812}" srcOrd="2" destOrd="0" presId="urn:microsoft.com/office/officeart/2005/8/layout/orgChart1"/>
    <dgm:cxn modelId="{A0E56BCF-20C5-4E0C-9FD4-4685359D9541}" type="presParOf" srcId="{2DC9B815-F3BE-4F35-A2D9-960BF8265209}" destId="{3B69C73F-699B-422F-A142-64F3370B007D}" srcOrd="2" destOrd="0" presId="urn:microsoft.com/office/officeart/2005/8/layout/orgChart1"/>
    <dgm:cxn modelId="{50CC7EDB-0ECF-474B-80F3-1723A23DBF83}" type="presParOf" srcId="{2DC9B815-F3BE-4F35-A2D9-960BF8265209}" destId="{D5E10288-CD8C-40B4-8F19-4ED55EFC594A}" srcOrd="3" destOrd="0" presId="urn:microsoft.com/office/officeart/2005/8/layout/orgChart1"/>
    <dgm:cxn modelId="{2E077034-FEAF-47BB-A146-CA0F73905D6F}" type="presParOf" srcId="{D5E10288-CD8C-40B4-8F19-4ED55EFC594A}" destId="{C2050F99-79B2-4476-854E-90DF29176E0F}" srcOrd="0" destOrd="0" presId="urn:microsoft.com/office/officeart/2005/8/layout/orgChart1"/>
    <dgm:cxn modelId="{FE2313F2-1BFB-4616-BDC4-797B355F7B1F}" type="presParOf" srcId="{C2050F99-79B2-4476-854E-90DF29176E0F}" destId="{EA1B5404-7A1F-4367-88A7-7381333375D9}" srcOrd="0" destOrd="0" presId="urn:microsoft.com/office/officeart/2005/8/layout/orgChart1"/>
    <dgm:cxn modelId="{B314229A-FF16-46F9-943B-42408477CF33}" type="presParOf" srcId="{C2050F99-79B2-4476-854E-90DF29176E0F}" destId="{A8FEED61-02EA-4039-BF99-88B4130D14BF}" srcOrd="1" destOrd="0" presId="urn:microsoft.com/office/officeart/2005/8/layout/orgChart1"/>
    <dgm:cxn modelId="{EAE0F094-999E-42E7-95A4-E1EAB41A2CC5}" type="presParOf" srcId="{D5E10288-CD8C-40B4-8F19-4ED55EFC594A}" destId="{62DFB452-5799-4259-9573-3CE092C3CCF4}" srcOrd="1" destOrd="0" presId="urn:microsoft.com/office/officeart/2005/8/layout/orgChart1"/>
    <dgm:cxn modelId="{9AF5A0FC-9030-4956-98ED-13776EC95669}" type="presParOf" srcId="{62DFB452-5799-4259-9573-3CE092C3CCF4}" destId="{5334894C-0DB6-4C48-8B1B-8FB43464F2CB}" srcOrd="0" destOrd="0" presId="urn:microsoft.com/office/officeart/2005/8/layout/orgChart1"/>
    <dgm:cxn modelId="{EB07D52C-85C2-45BD-9F30-D2320C9777ED}" type="presParOf" srcId="{62DFB452-5799-4259-9573-3CE092C3CCF4}" destId="{4A494ACC-EAF2-4A22-B2B6-EFAEF9A6FBF1}" srcOrd="1" destOrd="0" presId="urn:microsoft.com/office/officeart/2005/8/layout/orgChart1"/>
    <dgm:cxn modelId="{7EC0E9B1-4B4D-4CA4-B39F-C3DF9138287C}" type="presParOf" srcId="{4A494ACC-EAF2-4A22-B2B6-EFAEF9A6FBF1}" destId="{AEB2B2F8-E448-4C08-AA32-606251FB4CAC}" srcOrd="0" destOrd="0" presId="urn:microsoft.com/office/officeart/2005/8/layout/orgChart1"/>
    <dgm:cxn modelId="{0E5A14E2-0C43-48E1-8868-03875F4C16DD}" type="presParOf" srcId="{AEB2B2F8-E448-4C08-AA32-606251FB4CAC}" destId="{EAC62D65-EB3B-41A0-860D-79A922318998}" srcOrd="0" destOrd="0" presId="urn:microsoft.com/office/officeart/2005/8/layout/orgChart1"/>
    <dgm:cxn modelId="{CF9B86DF-18A9-41C0-9F02-E00C08740C42}" type="presParOf" srcId="{AEB2B2F8-E448-4C08-AA32-606251FB4CAC}" destId="{F2F33DF1-2DA7-4C34-AE08-1A7DF6B43ACD}" srcOrd="1" destOrd="0" presId="urn:microsoft.com/office/officeart/2005/8/layout/orgChart1"/>
    <dgm:cxn modelId="{03EB7CA4-8517-4E14-8213-42D10E4D1876}" type="presParOf" srcId="{4A494ACC-EAF2-4A22-B2B6-EFAEF9A6FBF1}" destId="{B216A5F0-A9E1-4C91-8CD4-AA1F36E24ADE}" srcOrd="1" destOrd="0" presId="urn:microsoft.com/office/officeart/2005/8/layout/orgChart1"/>
    <dgm:cxn modelId="{13F1C7BB-649D-4BE2-9851-F456B13FF532}" type="presParOf" srcId="{B216A5F0-A9E1-4C91-8CD4-AA1F36E24ADE}" destId="{1BBFD753-3CEB-4363-807A-365DB373B131}" srcOrd="0" destOrd="0" presId="urn:microsoft.com/office/officeart/2005/8/layout/orgChart1"/>
    <dgm:cxn modelId="{0623F539-4DE1-434C-92E0-7E2488506065}" type="presParOf" srcId="{B216A5F0-A9E1-4C91-8CD4-AA1F36E24ADE}" destId="{4675CF19-8093-4764-BEF8-5B424FEEC11C}" srcOrd="1" destOrd="0" presId="urn:microsoft.com/office/officeart/2005/8/layout/orgChart1"/>
    <dgm:cxn modelId="{CF198AA3-CAEF-41AA-8637-D1A87DE08EC7}" type="presParOf" srcId="{4675CF19-8093-4764-BEF8-5B424FEEC11C}" destId="{64F52123-57D2-4E07-9DD1-61995113EBE7}" srcOrd="0" destOrd="0" presId="urn:microsoft.com/office/officeart/2005/8/layout/orgChart1"/>
    <dgm:cxn modelId="{565842FF-E4FB-4B8A-8BC1-BC3DEEB4CED9}" type="presParOf" srcId="{64F52123-57D2-4E07-9DD1-61995113EBE7}" destId="{C4FE8FD8-D396-4053-A625-CCDF542E949E}" srcOrd="0" destOrd="0" presId="urn:microsoft.com/office/officeart/2005/8/layout/orgChart1"/>
    <dgm:cxn modelId="{728DDB92-D175-490E-98D4-3ACDF708600F}" type="presParOf" srcId="{64F52123-57D2-4E07-9DD1-61995113EBE7}" destId="{05545A66-D4D1-41AC-9CD4-FB820096E6C5}" srcOrd="1" destOrd="0" presId="urn:microsoft.com/office/officeart/2005/8/layout/orgChart1"/>
    <dgm:cxn modelId="{06A6C80A-707E-4E89-9242-6B52C64905E2}" type="presParOf" srcId="{4675CF19-8093-4764-BEF8-5B424FEEC11C}" destId="{A7A6A35A-8474-4E03-95C4-115CF37E03D3}" srcOrd="1" destOrd="0" presId="urn:microsoft.com/office/officeart/2005/8/layout/orgChart1"/>
    <dgm:cxn modelId="{C334D42A-A886-4995-A6F7-D5164B36AD7A}" type="presParOf" srcId="{4675CF19-8093-4764-BEF8-5B424FEEC11C}" destId="{D150D7DE-FB10-46EB-8DA3-7C8C1F41DD8E}" srcOrd="2" destOrd="0" presId="urn:microsoft.com/office/officeart/2005/8/layout/orgChart1"/>
    <dgm:cxn modelId="{50DAB4F8-4AFA-4957-B986-5E59937E0B48}" type="presParOf" srcId="{4A494ACC-EAF2-4A22-B2B6-EFAEF9A6FBF1}" destId="{0C6C76A6-9041-483F-974F-34EF3DB895EA}" srcOrd="2" destOrd="0" presId="urn:microsoft.com/office/officeart/2005/8/layout/orgChart1"/>
    <dgm:cxn modelId="{7F87C72B-AFB4-4908-8077-32E8A68AF814}" type="presParOf" srcId="{D5E10288-CD8C-40B4-8F19-4ED55EFC594A}" destId="{2BA3DF10-3E5B-4011-B190-EB994511337A}" srcOrd="2" destOrd="0" presId="urn:microsoft.com/office/officeart/2005/8/layout/orgChart1"/>
    <dgm:cxn modelId="{9722D686-E679-4ED4-B6ED-829B2AB325E3}" type="presParOf" srcId="{2DC9B815-F3BE-4F35-A2D9-960BF8265209}" destId="{A5E33064-8148-40AC-8246-A6F6C7D16214}" srcOrd="4" destOrd="0" presId="urn:microsoft.com/office/officeart/2005/8/layout/orgChart1"/>
    <dgm:cxn modelId="{D2DF09C5-3D0A-49C9-9CAD-536D3A37B286}" type="presParOf" srcId="{2DC9B815-F3BE-4F35-A2D9-960BF8265209}" destId="{AF9DDC56-8A8E-4174-8954-08D9AA0A5B38}" srcOrd="5" destOrd="0" presId="urn:microsoft.com/office/officeart/2005/8/layout/orgChart1"/>
    <dgm:cxn modelId="{5858DC20-55E7-4C53-9096-186ECBB2382D}" type="presParOf" srcId="{AF9DDC56-8A8E-4174-8954-08D9AA0A5B38}" destId="{495724A2-FC29-4604-B171-4014E8B77BC1}" srcOrd="0" destOrd="0" presId="urn:microsoft.com/office/officeart/2005/8/layout/orgChart1"/>
    <dgm:cxn modelId="{FAFE3DF8-46C8-4116-9C48-7B0625BF16AB}" type="presParOf" srcId="{495724A2-FC29-4604-B171-4014E8B77BC1}" destId="{88BD9874-B82B-40C9-88D1-766287F80B37}" srcOrd="0" destOrd="0" presId="urn:microsoft.com/office/officeart/2005/8/layout/orgChart1"/>
    <dgm:cxn modelId="{776AA8FB-494C-4A7A-A4D4-FCF7E57745E1}" type="presParOf" srcId="{495724A2-FC29-4604-B171-4014E8B77BC1}" destId="{287196D9-3FDF-4E9D-8837-FD97A490FC8F}" srcOrd="1" destOrd="0" presId="urn:microsoft.com/office/officeart/2005/8/layout/orgChart1"/>
    <dgm:cxn modelId="{7285ACEF-44A2-4F70-828A-147F94D36EBD}" type="presParOf" srcId="{AF9DDC56-8A8E-4174-8954-08D9AA0A5B38}" destId="{FF87DB35-3C97-4188-84A9-06A2C3F50144}" srcOrd="1" destOrd="0" presId="urn:microsoft.com/office/officeart/2005/8/layout/orgChart1"/>
    <dgm:cxn modelId="{82B52761-5D05-4D72-B9F5-A5C04D374C80}" type="presParOf" srcId="{FF87DB35-3C97-4188-84A9-06A2C3F50144}" destId="{1BC96132-7102-482F-B36F-EBF08FA42466}" srcOrd="0" destOrd="0" presId="urn:microsoft.com/office/officeart/2005/8/layout/orgChart1"/>
    <dgm:cxn modelId="{29CAC222-7C57-4F39-AE27-BD5B6ED0C2F6}" type="presParOf" srcId="{FF87DB35-3C97-4188-84A9-06A2C3F50144}" destId="{D884E988-7D07-431B-9EDC-6FB8C5790DBB}" srcOrd="1" destOrd="0" presId="urn:microsoft.com/office/officeart/2005/8/layout/orgChart1"/>
    <dgm:cxn modelId="{26C28F20-50F1-4870-B2DC-2C4DC2F785E8}" type="presParOf" srcId="{D884E988-7D07-431B-9EDC-6FB8C5790DBB}" destId="{EB98AF49-7216-4C14-B4C7-D9F38524A288}" srcOrd="0" destOrd="0" presId="urn:microsoft.com/office/officeart/2005/8/layout/orgChart1"/>
    <dgm:cxn modelId="{C42FD874-9A5D-47FF-A608-F9501CA42DFF}" type="presParOf" srcId="{EB98AF49-7216-4C14-B4C7-D9F38524A288}" destId="{90AFBD89-5705-4432-A377-48ED48E76A45}" srcOrd="0" destOrd="0" presId="urn:microsoft.com/office/officeart/2005/8/layout/orgChart1"/>
    <dgm:cxn modelId="{03224B44-EA57-4102-AF96-A6DBDFEBB763}" type="presParOf" srcId="{EB98AF49-7216-4C14-B4C7-D9F38524A288}" destId="{40642DC5-2546-45B9-AC43-0474004CA0AD}" srcOrd="1" destOrd="0" presId="urn:microsoft.com/office/officeart/2005/8/layout/orgChart1"/>
    <dgm:cxn modelId="{1EE5142E-9F71-4EB6-A69A-F0497C0130A0}" type="presParOf" srcId="{D884E988-7D07-431B-9EDC-6FB8C5790DBB}" destId="{B12E1AF5-002B-4FD5-A581-B26B32157C88}" srcOrd="1" destOrd="0" presId="urn:microsoft.com/office/officeart/2005/8/layout/orgChart1"/>
    <dgm:cxn modelId="{01874398-2045-4828-A376-D408A2A20CA9}" type="presParOf" srcId="{B12E1AF5-002B-4FD5-A581-B26B32157C88}" destId="{C5C9C6F1-11A5-4858-901F-64A6F3A261E8}" srcOrd="0" destOrd="0" presId="urn:microsoft.com/office/officeart/2005/8/layout/orgChart1"/>
    <dgm:cxn modelId="{BE58C39C-893B-48CF-AB02-81BAC358EDE9}" type="presParOf" srcId="{B12E1AF5-002B-4FD5-A581-B26B32157C88}" destId="{84C30E53-9A95-4D43-B6FA-6573ED6E2FC1}" srcOrd="1" destOrd="0" presId="urn:microsoft.com/office/officeart/2005/8/layout/orgChart1"/>
    <dgm:cxn modelId="{3C9B9E2D-43C9-4972-91B3-29397201D16E}" type="presParOf" srcId="{84C30E53-9A95-4D43-B6FA-6573ED6E2FC1}" destId="{924EB7A3-7068-4B86-B170-3AD77B37C60A}" srcOrd="0" destOrd="0" presId="urn:microsoft.com/office/officeart/2005/8/layout/orgChart1"/>
    <dgm:cxn modelId="{47483B28-4BA8-4B60-9D50-A6B69051464B}" type="presParOf" srcId="{924EB7A3-7068-4B86-B170-3AD77B37C60A}" destId="{8CF5F69A-7022-43F6-AF1F-FC33C864CBD7}" srcOrd="0" destOrd="0" presId="urn:microsoft.com/office/officeart/2005/8/layout/orgChart1"/>
    <dgm:cxn modelId="{D6A39CED-3867-4CC8-BBE5-F98EDEE43AB3}" type="presParOf" srcId="{924EB7A3-7068-4B86-B170-3AD77B37C60A}" destId="{86CB3183-ADA1-46E0-8624-67B5B88FF986}" srcOrd="1" destOrd="0" presId="urn:microsoft.com/office/officeart/2005/8/layout/orgChart1"/>
    <dgm:cxn modelId="{69A5EB8D-BE12-47CC-8B96-13251631F5B5}" type="presParOf" srcId="{84C30E53-9A95-4D43-B6FA-6573ED6E2FC1}" destId="{956A68C6-1096-4DF7-BD82-DBC07EBCF708}" srcOrd="1" destOrd="0" presId="urn:microsoft.com/office/officeart/2005/8/layout/orgChart1"/>
    <dgm:cxn modelId="{9C05A3E0-60F3-4734-9708-23932DEF2E90}" type="presParOf" srcId="{84C30E53-9A95-4D43-B6FA-6573ED6E2FC1}" destId="{3DAF33F5-65C7-4E07-A4AC-763513ECFEF7}" srcOrd="2" destOrd="0" presId="urn:microsoft.com/office/officeart/2005/8/layout/orgChart1"/>
    <dgm:cxn modelId="{1C57234D-9C9B-4631-9B65-70650158B84E}" type="presParOf" srcId="{D884E988-7D07-431B-9EDC-6FB8C5790DBB}" destId="{ED7D3BEF-685C-48C1-A10D-2F9265743EAD}" srcOrd="2" destOrd="0" presId="urn:microsoft.com/office/officeart/2005/8/layout/orgChart1"/>
    <dgm:cxn modelId="{B4CD3528-1027-484D-B176-FEB59BF43E93}" type="presParOf" srcId="{AF9DDC56-8A8E-4174-8954-08D9AA0A5B38}" destId="{4B4B7341-6D35-4383-8C81-AE2538C41EDD}" srcOrd="2" destOrd="0" presId="urn:microsoft.com/office/officeart/2005/8/layout/orgChart1"/>
    <dgm:cxn modelId="{AF4A4F08-DD69-42CE-87E6-B272F0C1E192}" type="presParOf" srcId="{2DC9B815-F3BE-4F35-A2D9-960BF8265209}" destId="{7311A40F-09FD-40B4-AD35-04889B7B505B}" srcOrd="6" destOrd="0" presId="urn:microsoft.com/office/officeart/2005/8/layout/orgChart1"/>
    <dgm:cxn modelId="{AA9374D9-EDA9-441C-9CDF-21982899227C}" type="presParOf" srcId="{2DC9B815-F3BE-4F35-A2D9-960BF8265209}" destId="{41B9B335-6FBF-4E7E-8493-08AAC1EFC3B1}" srcOrd="7" destOrd="0" presId="urn:microsoft.com/office/officeart/2005/8/layout/orgChart1"/>
    <dgm:cxn modelId="{786860E7-47F6-4A58-884D-DD4C5F004842}" type="presParOf" srcId="{41B9B335-6FBF-4E7E-8493-08AAC1EFC3B1}" destId="{9284B5F7-8753-47CF-AD58-8D298B75BFE0}" srcOrd="0" destOrd="0" presId="urn:microsoft.com/office/officeart/2005/8/layout/orgChart1"/>
    <dgm:cxn modelId="{08AEC93C-EF58-4054-BC7D-B78FD1109C1B}" type="presParOf" srcId="{9284B5F7-8753-47CF-AD58-8D298B75BFE0}" destId="{F4B0CC4E-2AD2-4C0E-B9B5-E58A9DD81CEE}" srcOrd="0" destOrd="0" presId="urn:microsoft.com/office/officeart/2005/8/layout/orgChart1"/>
    <dgm:cxn modelId="{475826D6-B3A7-425E-AB6E-D77CAE33EF69}" type="presParOf" srcId="{9284B5F7-8753-47CF-AD58-8D298B75BFE0}" destId="{AE7672B4-4EE3-40D5-96B7-0AF673CFF88B}" srcOrd="1" destOrd="0" presId="urn:microsoft.com/office/officeart/2005/8/layout/orgChart1"/>
    <dgm:cxn modelId="{8D350C21-8981-43FD-9BA2-62C9180EE0C2}" type="presParOf" srcId="{41B9B335-6FBF-4E7E-8493-08AAC1EFC3B1}" destId="{D8DF3151-688A-4888-8F18-462277DCFF8E}" srcOrd="1" destOrd="0" presId="urn:microsoft.com/office/officeart/2005/8/layout/orgChart1"/>
    <dgm:cxn modelId="{79C6627F-85F5-4B64-9E3D-C4A9A314DBCE}" type="presParOf" srcId="{D8DF3151-688A-4888-8F18-462277DCFF8E}" destId="{521508DA-3E10-4D56-8242-0B0D9CE735CC}" srcOrd="0" destOrd="0" presId="urn:microsoft.com/office/officeart/2005/8/layout/orgChart1"/>
    <dgm:cxn modelId="{EBC355AD-3A65-4E14-BB48-526CDAE50CD6}" type="presParOf" srcId="{D8DF3151-688A-4888-8F18-462277DCFF8E}" destId="{BD07BCFE-F6DC-4D0F-A48A-66A14AB5072A}" srcOrd="1" destOrd="0" presId="urn:microsoft.com/office/officeart/2005/8/layout/orgChart1"/>
    <dgm:cxn modelId="{63AE4E2D-B28E-4ECC-AB32-9B5B51C41990}" type="presParOf" srcId="{BD07BCFE-F6DC-4D0F-A48A-66A14AB5072A}" destId="{6A761930-EB5B-4F57-82AC-0408A829871F}" srcOrd="0" destOrd="0" presId="urn:microsoft.com/office/officeart/2005/8/layout/orgChart1"/>
    <dgm:cxn modelId="{41C66F7C-AAEF-4D53-ACF1-8CF45B87AB2C}" type="presParOf" srcId="{6A761930-EB5B-4F57-82AC-0408A829871F}" destId="{6368CC4D-FFD5-47C3-AD2E-7EFD4A19BAF2}" srcOrd="0" destOrd="0" presId="urn:microsoft.com/office/officeart/2005/8/layout/orgChart1"/>
    <dgm:cxn modelId="{88CEE60E-C675-4093-BAF3-F4D6008BCBA3}" type="presParOf" srcId="{6A761930-EB5B-4F57-82AC-0408A829871F}" destId="{4C40D140-9387-4F02-A215-B5EB877DA864}" srcOrd="1" destOrd="0" presId="urn:microsoft.com/office/officeart/2005/8/layout/orgChart1"/>
    <dgm:cxn modelId="{4AD488DD-0C63-4053-BA08-FA2D0868D493}" type="presParOf" srcId="{BD07BCFE-F6DC-4D0F-A48A-66A14AB5072A}" destId="{2139E8E3-B4F6-48FF-9274-C0F39F5B4347}" srcOrd="1" destOrd="0" presId="urn:microsoft.com/office/officeart/2005/8/layout/orgChart1"/>
    <dgm:cxn modelId="{83913B0F-814D-46FD-A685-5AA1989EBA14}" type="presParOf" srcId="{2139E8E3-B4F6-48FF-9274-C0F39F5B4347}" destId="{5FDD9936-BBBC-495D-B909-341DDB4EF1C8}" srcOrd="0" destOrd="0" presId="urn:microsoft.com/office/officeart/2005/8/layout/orgChart1"/>
    <dgm:cxn modelId="{56B94D01-FD12-4C54-A6AB-285E3B286B64}" type="presParOf" srcId="{2139E8E3-B4F6-48FF-9274-C0F39F5B4347}" destId="{D2E83170-41D9-4749-8D7C-224B9C057295}" srcOrd="1" destOrd="0" presId="urn:microsoft.com/office/officeart/2005/8/layout/orgChart1"/>
    <dgm:cxn modelId="{0A94C3AC-C4F7-48FC-81E5-731FDC153377}" type="presParOf" srcId="{D2E83170-41D9-4749-8D7C-224B9C057295}" destId="{DDEA6CE7-2BE0-4A2F-9B4A-172B05187B60}" srcOrd="0" destOrd="0" presId="urn:microsoft.com/office/officeart/2005/8/layout/orgChart1"/>
    <dgm:cxn modelId="{728BE70C-775A-45AD-8774-56922FBFF755}" type="presParOf" srcId="{DDEA6CE7-2BE0-4A2F-9B4A-172B05187B60}" destId="{50BE8DED-A897-45F1-944C-FB84AA6A7CEC}" srcOrd="0" destOrd="0" presId="urn:microsoft.com/office/officeart/2005/8/layout/orgChart1"/>
    <dgm:cxn modelId="{F3C42020-9902-4673-BDFC-17FD9D0E3B0C}" type="presParOf" srcId="{DDEA6CE7-2BE0-4A2F-9B4A-172B05187B60}" destId="{B3AC3FA1-7F29-4758-97F6-54ABF5E90980}" srcOrd="1" destOrd="0" presId="urn:microsoft.com/office/officeart/2005/8/layout/orgChart1"/>
    <dgm:cxn modelId="{9AE60609-0098-4FB9-88AE-7EC9379F6042}" type="presParOf" srcId="{D2E83170-41D9-4749-8D7C-224B9C057295}" destId="{2E9ACF67-C125-46DC-BD0F-BC2B76F3EC36}" srcOrd="1" destOrd="0" presId="urn:microsoft.com/office/officeart/2005/8/layout/orgChart1"/>
    <dgm:cxn modelId="{92FAAC81-8CE6-4817-89D1-8401B46C6561}" type="presParOf" srcId="{D2E83170-41D9-4749-8D7C-224B9C057295}" destId="{4628CC08-B487-4289-9B8B-45FADEB7E737}" srcOrd="2" destOrd="0" presId="urn:microsoft.com/office/officeart/2005/8/layout/orgChart1"/>
    <dgm:cxn modelId="{AA926EF9-A724-43F1-9CC1-E132FF274818}" type="presParOf" srcId="{BD07BCFE-F6DC-4D0F-A48A-66A14AB5072A}" destId="{210A0345-250D-47B7-9E06-8CA27409956E}" srcOrd="2" destOrd="0" presId="urn:microsoft.com/office/officeart/2005/8/layout/orgChart1"/>
    <dgm:cxn modelId="{DEAE38E4-924C-4CF1-BD47-58B476E1B884}" type="presParOf" srcId="{41B9B335-6FBF-4E7E-8493-08AAC1EFC3B1}" destId="{C8F30828-83A2-42AE-8075-9C458294A044}" srcOrd="2" destOrd="0" presId="urn:microsoft.com/office/officeart/2005/8/layout/orgChart1"/>
    <dgm:cxn modelId="{E13AEBFE-39BA-406D-BB41-187A9B930489}" type="presParOf" srcId="{B2A100F5-A660-4679-BB72-78240ABB7F2B}" destId="{E76E25DB-2CFD-4D66-B8C9-5797A87D06C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178D15A-6412-4E20-9A29-28E0F228716D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27B2C69-55D8-45F3-97E1-6308F480C54A}">
      <dgm:prSet phldrT="[Текст]" custT="1"/>
      <dgm:spPr/>
      <dgm:t>
        <a:bodyPr/>
        <a:lstStyle/>
        <a:p>
          <a:r>
            <a:rPr lang="ru-RU" sz="3200" dirty="0" smtClean="0"/>
            <a:t>Единые требования к содержанию и реализации подходов к ДПП</a:t>
          </a:r>
          <a:endParaRPr lang="ru-RU" sz="3200" dirty="0"/>
        </a:p>
      </dgm:t>
    </dgm:pt>
    <dgm:pt modelId="{926622ED-26D0-49F8-9D18-C197AD57ACE6}" type="parTrans" cxnId="{EEB8D604-07E1-4D4C-831F-A38234FF1F88}">
      <dgm:prSet/>
      <dgm:spPr/>
      <dgm:t>
        <a:bodyPr/>
        <a:lstStyle/>
        <a:p>
          <a:endParaRPr lang="ru-RU"/>
        </a:p>
      </dgm:t>
    </dgm:pt>
    <dgm:pt modelId="{39456C00-3A68-4359-B554-B0A9841337B7}" type="sibTrans" cxnId="{EEB8D604-07E1-4D4C-831F-A38234FF1F88}">
      <dgm:prSet/>
      <dgm:spPr/>
      <dgm:t>
        <a:bodyPr/>
        <a:lstStyle/>
        <a:p>
          <a:endParaRPr lang="ru-RU"/>
        </a:p>
      </dgm:t>
    </dgm:pt>
    <dgm:pt modelId="{782EE50F-917B-480C-A6F8-681D6778ACDA}">
      <dgm:prSet phldrT="[Текст]" custT="1"/>
      <dgm:spPr/>
      <dgm:t>
        <a:bodyPr/>
        <a:lstStyle/>
        <a:p>
          <a:r>
            <a:rPr lang="ru-RU" sz="3200" dirty="0" smtClean="0"/>
            <a:t>Мобильно отвечает на запросы, использует инновационные формы и достижения науки</a:t>
          </a:r>
          <a:endParaRPr lang="ru-RU" sz="3200" dirty="0"/>
        </a:p>
      </dgm:t>
    </dgm:pt>
    <dgm:pt modelId="{1FE96319-0660-4B0E-B786-BAEF68A27576}" type="parTrans" cxnId="{B8853131-1D0D-4285-80D0-F78B1964BDAA}">
      <dgm:prSet/>
      <dgm:spPr/>
      <dgm:t>
        <a:bodyPr/>
        <a:lstStyle/>
        <a:p>
          <a:endParaRPr lang="ru-RU"/>
        </a:p>
      </dgm:t>
    </dgm:pt>
    <dgm:pt modelId="{15B049AF-DE3C-400C-9E19-02B54A312AC2}" type="sibTrans" cxnId="{B8853131-1D0D-4285-80D0-F78B1964BDAA}">
      <dgm:prSet/>
      <dgm:spPr/>
      <dgm:t>
        <a:bodyPr/>
        <a:lstStyle/>
        <a:p>
          <a:endParaRPr lang="ru-RU"/>
        </a:p>
      </dgm:t>
    </dgm:pt>
    <dgm:pt modelId="{520966F3-0AF7-4825-B244-E1263207AB71}">
      <dgm:prSet phldrT="[Текст]" custT="1"/>
      <dgm:spPr/>
      <dgm:t>
        <a:bodyPr/>
        <a:lstStyle/>
        <a:p>
          <a:r>
            <a:rPr lang="ru-RU" sz="3200" dirty="0" smtClean="0"/>
            <a:t>Распределение компетенций и ответственности, учет специфики образ. процесса и оценки результатов</a:t>
          </a:r>
          <a:endParaRPr lang="ru-RU" sz="3200" dirty="0"/>
        </a:p>
      </dgm:t>
    </dgm:pt>
    <dgm:pt modelId="{57AAE4EC-87CF-46CA-A189-AEECF8605CEC}" type="parTrans" cxnId="{D757E326-3215-47ED-82BA-4B9797B28327}">
      <dgm:prSet/>
      <dgm:spPr/>
      <dgm:t>
        <a:bodyPr/>
        <a:lstStyle/>
        <a:p>
          <a:endParaRPr lang="ru-RU"/>
        </a:p>
      </dgm:t>
    </dgm:pt>
    <dgm:pt modelId="{5EFCD2BA-FC51-4AA0-A938-F2EC9A64D5AB}" type="sibTrans" cxnId="{D757E326-3215-47ED-82BA-4B9797B28327}">
      <dgm:prSet/>
      <dgm:spPr/>
      <dgm:t>
        <a:bodyPr/>
        <a:lstStyle/>
        <a:p>
          <a:endParaRPr lang="ru-RU"/>
        </a:p>
      </dgm:t>
    </dgm:pt>
    <dgm:pt modelId="{0F5DAA4D-C047-4979-88CE-FE2F2BE73553}" type="pres">
      <dgm:prSet presAssocID="{0178D15A-6412-4E20-9A29-28E0F228716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1E54C3A-8A0B-4497-BF7A-408035C98A13}" type="pres">
      <dgm:prSet presAssocID="{E27B2C69-55D8-45F3-97E1-6308F480C54A}" presName="parentLin" presStyleCnt="0"/>
      <dgm:spPr/>
    </dgm:pt>
    <dgm:pt modelId="{C9FBB11A-20BE-4C70-8FE3-1E3AF8034269}" type="pres">
      <dgm:prSet presAssocID="{E27B2C69-55D8-45F3-97E1-6308F480C54A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FB973FC2-8410-428B-B99C-E280025EBDDE}" type="pres">
      <dgm:prSet presAssocID="{E27B2C69-55D8-45F3-97E1-6308F480C54A}" presName="parentText" presStyleLbl="node1" presStyleIdx="0" presStyleCnt="3" custScaleX="117950" custScaleY="552518" custLinFactNeighborX="-7407" custLinFactNeighborY="-412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6D0B82-A075-46D1-87E8-147A992FE356}" type="pres">
      <dgm:prSet presAssocID="{E27B2C69-55D8-45F3-97E1-6308F480C54A}" presName="negativeSpace" presStyleCnt="0"/>
      <dgm:spPr/>
    </dgm:pt>
    <dgm:pt modelId="{5FE3C188-C25C-4C80-8B68-DD3B5FBCCFF8}" type="pres">
      <dgm:prSet presAssocID="{E27B2C69-55D8-45F3-97E1-6308F480C54A}" presName="childText" presStyleLbl="conFgAcc1" presStyleIdx="0" presStyleCnt="3" custFlipVert="0" custScaleY="143197" custLinFactY="33032" custLinFactNeighborY="100000">
        <dgm:presLayoutVars>
          <dgm:bulletEnabled val="1"/>
        </dgm:presLayoutVars>
      </dgm:prSet>
      <dgm:spPr/>
    </dgm:pt>
    <dgm:pt modelId="{1FAE5733-7592-4834-9AD7-D1331BAAEF58}" type="pres">
      <dgm:prSet presAssocID="{39456C00-3A68-4359-B554-B0A9841337B7}" presName="spaceBetweenRectangles" presStyleCnt="0"/>
      <dgm:spPr/>
    </dgm:pt>
    <dgm:pt modelId="{D45D1158-AAAD-4B56-A541-C87B5BAF5021}" type="pres">
      <dgm:prSet presAssocID="{782EE50F-917B-480C-A6F8-681D6778ACDA}" presName="parentLin" presStyleCnt="0"/>
      <dgm:spPr/>
    </dgm:pt>
    <dgm:pt modelId="{49CBF4C9-11AC-438D-B803-5FAC8E2DF6E6}" type="pres">
      <dgm:prSet presAssocID="{782EE50F-917B-480C-A6F8-681D6778ACDA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8AF68B63-9887-46B8-8B54-F67C6F86BCFA}" type="pres">
      <dgm:prSet presAssocID="{782EE50F-917B-480C-A6F8-681D6778ACDA}" presName="parentText" presStyleLbl="node1" presStyleIdx="1" presStyleCnt="3" custScaleX="121449" custScaleY="42277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F29231C-2A5C-444D-BECA-026FD8AEA1A9}" type="pres">
      <dgm:prSet presAssocID="{782EE50F-917B-480C-A6F8-681D6778ACDA}" presName="negativeSpace" presStyleCnt="0"/>
      <dgm:spPr/>
    </dgm:pt>
    <dgm:pt modelId="{43B1779C-0F81-48BF-8E2E-5A3D3ACEDE5D}" type="pres">
      <dgm:prSet presAssocID="{782EE50F-917B-480C-A6F8-681D6778ACDA}" presName="childText" presStyleLbl="conFgAcc1" presStyleIdx="1" presStyleCnt="3">
        <dgm:presLayoutVars>
          <dgm:bulletEnabled val="1"/>
        </dgm:presLayoutVars>
      </dgm:prSet>
      <dgm:spPr/>
    </dgm:pt>
    <dgm:pt modelId="{09E232F4-0EE2-4A77-AB45-8C0577186554}" type="pres">
      <dgm:prSet presAssocID="{15B049AF-DE3C-400C-9E19-02B54A312AC2}" presName="spaceBetweenRectangles" presStyleCnt="0"/>
      <dgm:spPr/>
    </dgm:pt>
    <dgm:pt modelId="{FBCF7EB5-A398-4623-8FA9-29C76D42C8F3}" type="pres">
      <dgm:prSet presAssocID="{520966F3-0AF7-4825-B244-E1263207AB71}" presName="parentLin" presStyleCnt="0"/>
      <dgm:spPr/>
    </dgm:pt>
    <dgm:pt modelId="{5904C541-3497-40CA-BAC0-E55F26F8C079}" type="pres">
      <dgm:prSet presAssocID="{520966F3-0AF7-4825-B244-E1263207AB71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72A58148-9116-4E37-ACA6-CCF94554B72B}" type="pres">
      <dgm:prSet presAssocID="{520966F3-0AF7-4825-B244-E1263207AB71}" presName="parentText" presStyleLbl="node1" presStyleIdx="2" presStyleCnt="3" custScaleX="121659" custScaleY="54439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69152CE-6E50-47A6-9F1A-CC26CC7E1625}" type="pres">
      <dgm:prSet presAssocID="{520966F3-0AF7-4825-B244-E1263207AB71}" presName="negativeSpace" presStyleCnt="0"/>
      <dgm:spPr/>
    </dgm:pt>
    <dgm:pt modelId="{42764AEC-62BA-42B0-B1FF-CEF540863224}" type="pres">
      <dgm:prSet presAssocID="{520966F3-0AF7-4825-B244-E1263207AB71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B8853131-1D0D-4285-80D0-F78B1964BDAA}" srcId="{0178D15A-6412-4E20-9A29-28E0F228716D}" destId="{782EE50F-917B-480C-A6F8-681D6778ACDA}" srcOrd="1" destOrd="0" parTransId="{1FE96319-0660-4B0E-B786-BAEF68A27576}" sibTransId="{15B049AF-DE3C-400C-9E19-02B54A312AC2}"/>
    <dgm:cxn modelId="{0CDD090F-8C42-4221-86C7-F924A9670BB9}" type="presOf" srcId="{0178D15A-6412-4E20-9A29-28E0F228716D}" destId="{0F5DAA4D-C047-4979-88CE-FE2F2BE73553}" srcOrd="0" destOrd="0" presId="urn:microsoft.com/office/officeart/2005/8/layout/list1"/>
    <dgm:cxn modelId="{E8B2DD37-F781-449C-A850-79A26067DB95}" type="presOf" srcId="{782EE50F-917B-480C-A6F8-681D6778ACDA}" destId="{49CBF4C9-11AC-438D-B803-5FAC8E2DF6E6}" srcOrd="0" destOrd="0" presId="urn:microsoft.com/office/officeart/2005/8/layout/list1"/>
    <dgm:cxn modelId="{F31EC52A-99C1-41E9-955E-78551D175E68}" type="presOf" srcId="{520966F3-0AF7-4825-B244-E1263207AB71}" destId="{72A58148-9116-4E37-ACA6-CCF94554B72B}" srcOrd="1" destOrd="0" presId="urn:microsoft.com/office/officeart/2005/8/layout/list1"/>
    <dgm:cxn modelId="{D757E326-3215-47ED-82BA-4B9797B28327}" srcId="{0178D15A-6412-4E20-9A29-28E0F228716D}" destId="{520966F3-0AF7-4825-B244-E1263207AB71}" srcOrd="2" destOrd="0" parTransId="{57AAE4EC-87CF-46CA-A189-AEECF8605CEC}" sibTransId="{5EFCD2BA-FC51-4AA0-A938-F2EC9A64D5AB}"/>
    <dgm:cxn modelId="{FCCE5E9E-F38D-40C1-ADAE-4EE6D4A0661D}" type="presOf" srcId="{782EE50F-917B-480C-A6F8-681D6778ACDA}" destId="{8AF68B63-9887-46B8-8B54-F67C6F86BCFA}" srcOrd="1" destOrd="0" presId="urn:microsoft.com/office/officeart/2005/8/layout/list1"/>
    <dgm:cxn modelId="{5D81A649-CFFF-49D5-81D2-4BEDD6565269}" type="presOf" srcId="{E27B2C69-55D8-45F3-97E1-6308F480C54A}" destId="{C9FBB11A-20BE-4C70-8FE3-1E3AF8034269}" srcOrd="0" destOrd="0" presId="urn:microsoft.com/office/officeart/2005/8/layout/list1"/>
    <dgm:cxn modelId="{A82C8E94-65E2-4713-BB6A-1B4794DAFA86}" type="presOf" srcId="{520966F3-0AF7-4825-B244-E1263207AB71}" destId="{5904C541-3497-40CA-BAC0-E55F26F8C079}" srcOrd="0" destOrd="0" presId="urn:microsoft.com/office/officeart/2005/8/layout/list1"/>
    <dgm:cxn modelId="{2ED64B53-086B-4A12-9579-0D242331C683}" type="presOf" srcId="{E27B2C69-55D8-45F3-97E1-6308F480C54A}" destId="{FB973FC2-8410-428B-B99C-E280025EBDDE}" srcOrd="1" destOrd="0" presId="urn:microsoft.com/office/officeart/2005/8/layout/list1"/>
    <dgm:cxn modelId="{EEB8D604-07E1-4D4C-831F-A38234FF1F88}" srcId="{0178D15A-6412-4E20-9A29-28E0F228716D}" destId="{E27B2C69-55D8-45F3-97E1-6308F480C54A}" srcOrd="0" destOrd="0" parTransId="{926622ED-26D0-49F8-9D18-C197AD57ACE6}" sibTransId="{39456C00-3A68-4359-B554-B0A9841337B7}"/>
    <dgm:cxn modelId="{F9C43C61-871B-445F-A4F4-197A6475AF29}" type="presParOf" srcId="{0F5DAA4D-C047-4979-88CE-FE2F2BE73553}" destId="{81E54C3A-8A0B-4497-BF7A-408035C98A13}" srcOrd="0" destOrd="0" presId="urn:microsoft.com/office/officeart/2005/8/layout/list1"/>
    <dgm:cxn modelId="{FC972E69-783C-461A-85A3-919EDC13BC39}" type="presParOf" srcId="{81E54C3A-8A0B-4497-BF7A-408035C98A13}" destId="{C9FBB11A-20BE-4C70-8FE3-1E3AF8034269}" srcOrd="0" destOrd="0" presId="urn:microsoft.com/office/officeart/2005/8/layout/list1"/>
    <dgm:cxn modelId="{A71AEFFB-48DD-4B3C-8702-6A6449129907}" type="presParOf" srcId="{81E54C3A-8A0B-4497-BF7A-408035C98A13}" destId="{FB973FC2-8410-428B-B99C-E280025EBDDE}" srcOrd="1" destOrd="0" presId="urn:microsoft.com/office/officeart/2005/8/layout/list1"/>
    <dgm:cxn modelId="{75CFBD6A-126A-4627-9559-5E2AEA745974}" type="presParOf" srcId="{0F5DAA4D-C047-4979-88CE-FE2F2BE73553}" destId="{5C6D0B82-A075-46D1-87E8-147A992FE356}" srcOrd="1" destOrd="0" presId="urn:microsoft.com/office/officeart/2005/8/layout/list1"/>
    <dgm:cxn modelId="{EC11DFE6-FD87-4032-985A-97E6D289397C}" type="presParOf" srcId="{0F5DAA4D-C047-4979-88CE-FE2F2BE73553}" destId="{5FE3C188-C25C-4C80-8B68-DD3B5FBCCFF8}" srcOrd="2" destOrd="0" presId="urn:microsoft.com/office/officeart/2005/8/layout/list1"/>
    <dgm:cxn modelId="{393D4F77-709A-423F-A2CD-F6EDDC707BE7}" type="presParOf" srcId="{0F5DAA4D-C047-4979-88CE-FE2F2BE73553}" destId="{1FAE5733-7592-4834-9AD7-D1331BAAEF58}" srcOrd="3" destOrd="0" presId="urn:microsoft.com/office/officeart/2005/8/layout/list1"/>
    <dgm:cxn modelId="{B8D8782B-1843-4D1D-A383-6CD27B387B72}" type="presParOf" srcId="{0F5DAA4D-C047-4979-88CE-FE2F2BE73553}" destId="{D45D1158-AAAD-4B56-A541-C87B5BAF5021}" srcOrd="4" destOrd="0" presId="urn:microsoft.com/office/officeart/2005/8/layout/list1"/>
    <dgm:cxn modelId="{1D4DD9C4-4980-4A2F-B2D9-23C5CF560300}" type="presParOf" srcId="{D45D1158-AAAD-4B56-A541-C87B5BAF5021}" destId="{49CBF4C9-11AC-438D-B803-5FAC8E2DF6E6}" srcOrd="0" destOrd="0" presId="urn:microsoft.com/office/officeart/2005/8/layout/list1"/>
    <dgm:cxn modelId="{D284A47E-113B-4246-8E6C-A241CD25073D}" type="presParOf" srcId="{D45D1158-AAAD-4B56-A541-C87B5BAF5021}" destId="{8AF68B63-9887-46B8-8B54-F67C6F86BCFA}" srcOrd="1" destOrd="0" presId="urn:microsoft.com/office/officeart/2005/8/layout/list1"/>
    <dgm:cxn modelId="{1C21C60D-684B-469A-ACFD-B2676585136A}" type="presParOf" srcId="{0F5DAA4D-C047-4979-88CE-FE2F2BE73553}" destId="{0F29231C-2A5C-444D-BECA-026FD8AEA1A9}" srcOrd="5" destOrd="0" presId="urn:microsoft.com/office/officeart/2005/8/layout/list1"/>
    <dgm:cxn modelId="{CCAE7CF5-3B6F-498F-AEAF-2A5107AE837A}" type="presParOf" srcId="{0F5DAA4D-C047-4979-88CE-FE2F2BE73553}" destId="{43B1779C-0F81-48BF-8E2E-5A3D3ACEDE5D}" srcOrd="6" destOrd="0" presId="urn:microsoft.com/office/officeart/2005/8/layout/list1"/>
    <dgm:cxn modelId="{BFC75A2A-8745-4B71-BA04-08B2D086777E}" type="presParOf" srcId="{0F5DAA4D-C047-4979-88CE-FE2F2BE73553}" destId="{09E232F4-0EE2-4A77-AB45-8C0577186554}" srcOrd="7" destOrd="0" presId="urn:microsoft.com/office/officeart/2005/8/layout/list1"/>
    <dgm:cxn modelId="{00592702-B56B-469D-ACB8-ABB229819847}" type="presParOf" srcId="{0F5DAA4D-C047-4979-88CE-FE2F2BE73553}" destId="{FBCF7EB5-A398-4623-8FA9-29C76D42C8F3}" srcOrd="8" destOrd="0" presId="urn:microsoft.com/office/officeart/2005/8/layout/list1"/>
    <dgm:cxn modelId="{74A5E292-0E3A-4E1F-A711-5CD13DA22342}" type="presParOf" srcId="{FBCF7EB5-A398-4623-8FA9-29C76D42C8F3}" destId="{5904C541-3497-40CA-BAC0-E55F26F8C079}" srcOrd="0" destOrd="0" presId="urn:microsoft.com/office/officeart/2005/8/layout/list1"/>
    <dgm:cxn modelId="{0F7510E7-F08B-4559-A340-3E2F919F3D38}" type="presParOf" srcId="{FBCF7EB5-A398-4623-8FA9-29C76D42C8F3}" destId="{72A58148-9116-4E37-ACA6-CCF94554B72B}" srcOrd="1" destOrd="0" presId="urn:microsoft.com/office/officeart/2005/8/layout/list1"/>
    <dgm:cxn modelId="{26D2DAB6-65F8-43C8-9047-95C46AEDA870}" type="presParOf" srcId="{0F5DAA4D-C047-4979-88CE-FE2F2BE73553}" destId="{369152CE-6E50-47A6-9F1A-CC26CC7E1625}" srcOrd="9" destOrd="0" presId="urn:microsoft.com/office/officeart/2005/8/layout/list1"/>
    <dgm:cxn modelId="{CBB3E48A-8148-450D-8234-251931287104}" type="presParOf" srcId="{0F5DAA4D-C047-4979-88CE-FE2F2BE73553}" destId="{42764AEC-62BA-42B0-B1FF-CEF540863224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00F1FE-67F7-46D3-8E76-1868F3F07179}">
      <dsp:nvSpPr>
        <dsp:cNvPr id="0" name=""/>
        <dsp:cNvSpPr/>
      </dsp:nvSpPr>
      <dsp:spPr>
        <a:xfrm>
          <a:off x="609630" y="0"/>
          <a:ext cx="7772400" cy="525780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BC07B77-7C35-46A9-8D99-BF2C5A4ABB79}">
      <dsp:nvSpPr>
        <dsp:cNvPr id="0" name=""/>
        <dsp:cNvSpPr/>
      </dsp:nvSpPr>
      <dsp:spPr>
        <a:xfrm>
          <a:off x="3125" y="1577340"/>
          <a:ext cx="2030610" cy="21031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2400" kern="1200" dirty="0" err="1" smtClean="0"/>
            <a:t>Индиви-дуальные</a:t>
          </a:r>
          <a:r>
            <a:rPr lang="ru-RU" sz="2400" kern="1200" dirty="0" smtClean="0"/>
            <a:t> потребности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2400" kern="1200" dirty="0" smtClean="0"/>
            <a:t>педагогов</a:t>
          </a:r>
          <a:endParaRPr lang="ru-RU" sz="2400" kern="1200" dirty="0"/>
        </a:p>
      </dsp:txBody>
      <dsp:txXfrm>
        <a:off x="102251" y="1676466"/>
        <a:ext cx="1832358" cy="1904868"/>
      </dsp:txXfrm>
    </dsp:sp>
    <dsp:sp modelId="{0CE01732-B959-4376-9D51-DE7CFFC06897}">
      <dsp:nvSpPr>
        <dsp:cNvPr id="0" name=""/>
        <dsp:cNvSpPr/>
      </dsp:nvSpPr>
      <dsp:spPr>
        <a:xfrm>
          <a:off x="2372171" y="1577340"/>
          <a:ext cx="2030610" cy="21031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err="1" smtClean="0"/>
            <a:t>Индиви-дуальный</a:t>
          </a:r>
          <a:r>
            <a:rPr lang="ru-RU" sz="2400" kern="1200" dirty="0" smtClean="0"/>
            <a:t> </a:t>
          </a:r>
          <a:r>
            <a:rPr lang="ru-RU" sz="2400" kern="1200" dirty="0" err="1" smtClean="0"/>
            <a:t>образова-тельный</a:t>
          </a:r>
          <a:r>
            <a:rPr lang="ru-RU" sz="2400" kern="1200" dirty="0" smtClean="0"/>
            <a:t> маршрут</a:t>
          </a:r>
          <a:endParaRPr lang="ru-RU" sz="2400" kern="1200" dirty="0"/>
        </a:p>
      </dsp:txBody>
      <dsp:txXfrm>
        <a:off x="2471297" y="1676466"/>
        <a:ext cx="1832358" cy="1904868"/>
      </dsp:txXfrm>
    </dsp:sp>
    <dsp:sp modelId="{AFC0D6E6-901D-4A09-8925-27E67257DA3A}">
      <dsp:nvSpPr>
        <dsp:cNvPr id="0" name=""/>
        <dsp:cNvSpPr/>
      </dsp:nvSpPr>
      <dsp:spPr>
        <a:xfrm>
          <a:off x="4741217" y="1577340"/>
          <a:ext cx="2030610" cy="21031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err="1" smtClean="0"/>
            <a:t>Современ</a:t>
          </a:r>
          <a:r>
            <a:rPr lang="ru-RU" sz="2400" kern="1200" dirty="0" smtClean="0"/>
            <a:t>. </a:t>
          </a:r>
          <a:r>
            <a:rPr lang="ru-RU" sz="2400" kern="1200" dirty="0" err="1" smtClean="0"/>
            <a:t>образова-тельные</a:t>
          </a:r>
          <a:r>
            <a:rPr lang="ru-RU" sz="2400" kern="1200" dirty="0" smtClean="0"/>
            <a:t> технологии</a:t>
          </a:r>
          <a:endParaRPr lang="ru-RU" sz="2400" kern="1200" dirty="0"/>
        </a:p>
      </dsp:txBody>
      <dsp:txXfrm>
        <a:off x="4840343" y="1676466"/>
        <a:ext cx="1832358" cy="1904868"/>
      </dsp:txXfrm>
    </dsp:sp>
    <dsp:sp modelId="{24FBDEE8-D925-4B43-957D-DF30B0B1FAD8}">
      <dsp:nvSpPr>
        <dsp:cNvPr id="0" name=""/>
        <dsp:cNvSpPr/>
      </dsp:nvSpPr>
      <dsp:spPr>
        <a:xfrm>
          <a:off x="7110263" y="1577340"/>
          <a:ext cx="2030610" cy="21031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2400" kern="1200" dirty="0" smtClean="0"/>
            <a:t>Повышение </a:t>
          </a:r>
          <a:r>
            <a:rPr lang="ru-RU" sz="2400" kern="1200" dirty="0" err="1" smtClean="0"/>
            <a:t>профессио</a:t>
          </a:r>
          <a:endParaRPr lang="ru-RU" sz="2400" kern="1200" dirty="0" smtClean="0"/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2400" kern="1200" dirty="0" err="1" smtClean="0"/>
            <a:t>нального</a:t>
          </a:r>
          <a:r>
            <a:rPr lang="ru-RU" sz="2400" kern="1200" dirty="0" smtClean="0"/>
            <a:t> мастерства</a:t>
          </a:r>
          <a:endParaRPr lang="ru-RU" sz="2400" kern="1200" dirty="0"/>
        </a:p>
      </dsp:txBody>
      <dsp:txXfrm>
        <a:off x="7209389" y="1676466"/>
        <a:ext cx="1832358" cy="190486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DD9936-BBBC-495D-B909-341DDB4EF1C8}">
      <dsp:nvSpPr>
        <dsp:cNvPr id="0" name=""/>
        <dsp:cNvSpPr/>
      </dsp:nvSpPr>
      <dsp:spPr>
        <a:xfrm>
          <a:off x="7252573" y="4824479"/>
          <a:ext cx="307597" cy="7902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90213"/>
              </a:lnTo>
              <a:lnTo>
                <a:pt x="307597" y="790213"/>
              </a:lnTo>
            </a:path>
          </a:pathLst>
        </a:custGeom>
        <a:noFill/>
        <a:ln w="2540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21508DA-3E10-4D56-8242-0B0D9CE735CC}">
      <dsp:nvSpPr>
        <dsp:cNvPr id="0" name=""/>
        <dsp:cNvSpPr/>
      </dsp:nvSpPr>
      <dsp:spPr>
        <a:xfrm>
          <a:off x="8027113" y="2081318"/>
          <a:ext cx="91440" cy="32230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22305"/>
              </a:lnTo>
            </a:path>
          </a:pathLst>
        </a:custGeom>
        <a:noFill/>
        <a:ln w="2540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11A40F-09FD-40B4-AD35-04889B7B505B}">
      <dsp:nvSpPr>
        <dsp:cNvPr id="0" name=""/>
        <dsp:cNvSpPr/>
      </dsp:nvSpPr>
      <dsp:spPr>
        <a:xfrm>
          <a:off x="4572000" y="828438"/>
          <a:ext cx="3500833" cy="3223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1152"/>
              </a:lnTo>
              <a:lnTo>
                <a:pt x="3500833" y="161152"/>
              </a:lnTo>
              <a:lnTo>
                <a:pt x="3500833" y="322305"/>
              </a:lnTo>
            </a:path>
          </a:pathLst>
        </a:custGeom>
        <a:noFill/>
        <a:ln w="2540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5C9C6F1-11A5-4858-901F-64A6F3A261E8}">
      <dsp:nvSpPr>
        <dsp:cNvPr id="0" name=""/>
        <dsp:cNvSpPr/>
      </dsp:nvSpPr>
      <dsp:spPr>
        <a:xfrm>
          <a:off x="5060040" y="4584760"/>
          <a:ext cx="230218" cy="70600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06003"/>
              </a:lnTo>
              <a:lnTo>
                <a:pt x="230218" y="706003"/>
              </a:lnTo>
            </a:path>
          </a:pathLst>
        </a:custGeom>
        <a:noFill/>
        <a:ln w="2540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BC96132-7102-482F-B36F-EBF08FA42466}">
      <dsp:nvSpPr>
        <dsp:cNvPr id="0" name=""/>
        <dsp:cNvSpPr/>
      </dsp:nvSpPr>
      <dsp:spPr>
        <a:xfrm>
          <a:off x="5628236" y="2694543"/>
          <a:ext cx="91440" cy="32230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22305"/>
              </a:lnTo>
            </a:path>
          </a:pathLst>
        </a:custGeom>
        <a:noFill/>
        <a:ln w="2540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5E33064-8148-40AC-8246-A6F6C7D16214}">
      <dsp:nvSpPr>
        <dsp:cNvPr id="0" name=""/>
        <dsp:cNvSpPr/>
      </dsp:nvSpPr>
      <dsp:spPr>
        <a:xfrm>
          <a:off x="4572000" y="828438"/>
          <a:ext cx="1101956" cy="3223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1152"/>
              </a:lnTo>
              <a:lnTo>
                <a:pt x="1101956" y="161152"/>
              </a:lnTo>
              <a:lnTo>
                <a:pt x="1101956" y="322305"/>
              </a:lnTo>
            </a:path>
          </a:pathLst>
        </a:custGeom>
        <a:noFill/>
        <a:ln w="2540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BBFD753-3CEB-4363-807A-365DB373B131}">
      <dsp:nvSpPr>
        <dsp:cNvPr id="0" name=""/>
        <dsp:cNvSpPr/>
      </dsp:nvSpPr>
      <dsp:spPr>
        <a:xfrm>
          <a:off x="2455825" y="4667263"/>
          <a:ext cx="314135" cy="7043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04361"/>
              </a:lnTo>
              <a:lnTo>
                <a:pt x="314135" y="704361"/>
              </a:lnTo>
            </a:path>
          </a:pathLst>
        </a:custGeom>
        <a:noFill/>
        <a:ln w="2540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334894C-0DB6-4C48-8B1B-8FB43464F2CB}">
      <dsp:nvSpPr>
        <dsp:cNvPr id="0" name=""/>
        <dsp:cNvSpPr/>
      </dsp:nvSpPr>
      <dsp:spPr>
        <a:xfrm>
          <a:off x="3247799" y="2285460"/>
          <a:ext cx="91440" cy="32230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22305"/>
              </a:lnTo>
            </a:path>
          </a:pathLst>
        </a:custGeom>
        <a:noFill/>
        <a:ln w="2540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69C73F-699B-422F-A142-64F3370B007D}">
      <dsp:nvSpPr>
        <dsp:cNvPr id="0" name=""/>
        <dsp:cNvSpPr/>
      </dsp:nvSpPr>
      <dsp:spPr>
        <a:xfrm>
          <a:off x="3293519" y="828438"/>
          <a:ext cx="1278480" cy="322305"/>
        </a:xfrm>
        <a:custGeom>
          <a:avLst/>
          <a:gdLst/>
          <a:ahLst/>
          <a:cxnLst/>
          <a:rect l="0" t="0" r="0" b="0"/>
          <a:pathLst>
            <a:path>
              <a:moveTo>
                <a:pt x="1278480" y="0"/>
              </a:moveTo>
              <a:lnTo>
                <a:pt x="1278480" y="161152"/>
              </a:lnTo>
              <a:lnTo>
                <a:pt x="0" y="161152"/>
              </a:lnTo>
              <a:lnTo>
                <a:pt x="0" y="322305"/>
              </a:lnTo>
            </a:path>
          </a:pathLst>
        </a:custGeom>
        <a:noFill/>
        <a:ln w="2540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629D13B-0347-4E57-90D2-379B95B44333}">
      <dsp:nvSpPr>
        <dsp:cNvPr id="0" name=""/>
        <dsp:cNvSpPr/>
      </dsp:nvSpPr>
      <dsp:spPr>
        <a:xfrm>
          <a:off x="159087" y="4119573"/>
          <a:ext cx="230218" cy="10199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19921"/>
              </a:lnTo>
              <a:lnTo>
                <a:pt x="230218" y="1019921"/>
              </a:lnTo>
            </a:path>
          </a:pathLst>
        </a:custGeom>
        <a:noFill/>
        <a:ln w="2540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AE4332-CF7D-4360-9B4B-33089829FADA}">
      <dsp:nvSpPr>
        <dsp:cNvPr id="0" name=""/>
        <dsp:cNvSpPr/>
      </dsp:nvSpPr>
      <dsp:spPr>
        <a:xfrm>
          <a:off x="727283" y="2292313"/>
          <a:ext cx="91440" cy="32230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22305"/>
              </a:lnTo>
            </a:path>
          </a:pathLst>
        </a:custGeom>
        <a:noFill/>
        <a:ln w="2540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75CCFC2-F2BE-40A0-95EB-B3B819343384}">
      <dsp:nvSpPr>
        <dsp:cNvPr id="0" name=""/>
        <dsp:cNvSpPr/>
      </dsp:nvSpPr>
      <dsp:spPr>
        <a:xfrm>
          <a:off x="773003" y="828438"/>
          <a:ext cx="3798996" cy="322305"/>
        </a:xfrm>
        <a:custGeom>
          <a:avLst/>
          <a:gdLst/>
          <a:ahLst/>
          <a:cxnLst/>
          <a:rect l="0" t="0" r="0" b="0"/>
          <a:pathLst>
            <a:path>
              <a:moveTo>
                <a:pt x="3798996" y="0"/>
              </a:moveTo>
              <a:lnTo>
                <a:pt x="3798996" y="161152"/>
              </a:lnTo>
              <a:lnTo>
                <a:pt x="0" y="161152"/>
              </a:lnTo>
              <a:lnTo>
                <a:pt x="0" y="322305"/>
              </a:lnTo>
            </a:path>
          </a:pathLst>
        </a:custGeom>
        <a:noFill/>
        <a:ln w="2540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B34B4FB-C99E-4849-8F8A-C182CCC3B1DE}">
      <dsp:nvSpPr>
        <dsp:cNvPr id="0" name=""/>
        <dsp:cNvSpPr/>
      </dsp:nvSpPr>
      <dsp:spPr>
        <a:xfrm>
          <a:off x="3342502" y="61043"/>
          <a:ext cx="2458994" cy="76739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chemeClr val="bg1"/>
              </a:solidFill>
            </a:rPr>
            <a:t>ЦНППМПР</a:t>
          </a:r>
          <a:endParaRPr lang="ru-RU" sz="3200" b="1" kern="1200" dirty="0">
            <a:solidFill>
              <a:schemeClr val="bg1"/>
            </a:solidFill>
          </a:endParaRPr>
        </a:p>
      </dsp:txBody>
      <dsp:txXfrm>
        <a:off x="3342502" y="61043"/>
        <a:ext cx="2458994" cy="767395"/>
      </dsp:txXfrm>
    </dsp:sp>
    <dsp:sp modelId="{11E5747F-1C18-4F16-A88B-ADFBDBC0A987}">
      <dsp:nvSpPr>
        <dsp:cNvPr id="0" name=""/>
        <dsp:cNvSpPr/>
      </dsp:nvSpPr>
      <dsp:spPr>
        <a:xfrm>
          <a:off x="5608" y="1150744"/>
          <a:ext cx="1534790" cy="114156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Отдел </a:t>
          </a:r>
          <a:r>
            <a:rPr lang="ru-RU" sz="1600" b="1" kern="1200" dirty="0" smtClean="0"/>
            <a:t>сопровождения аттестационных процедур</a:t>
          </a:r>
          <a:endParaRPr lang="ru-RU" sz="1600" b="1" kern="1200" dirty="0"/>
        </a:p>
      </dsp:txBody>
      <dsp:txXfrm>
        <a:off x="5608" y="1150744"/>
        <a:ext cx="1534790" cy="1141569"/>
      </dsp:txXfrm>
    </dsp:sp>
    <dsp:sp modelId="{B619C40F-407C-4550-BCC0-FBDA0AABD8B6}">
      <dsp:nvSpPr>
        <dsp:cNvPr id="0" name=""/>
        <dsp:cNvSpPr/>
      </dsp:nvSpPr>
      <dsp:spPr>
        <a:xfrm>
          <a:off x="5608" y="2614619"/>
          <a:ext cx="1534790" cy="150495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- Сопровождение аттестации педагогов и руководителей;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- Сопровождение краевых и федеральных мероприятий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 dirty="0"/>
        </a:p>
      </dsp:txBody>
      <dsp:txXfrm>
        <a:off x="5608" y="2614619"/>
        <a:ext cx="1534790" cy="1504953"/>
      </dsp:txXfrm>
    </dsp:sp>
    <dsp:sp modelId="{45D62E17-2DDF-43C5-B0F0-78D3EA3530A5}">
      <dsp:nvSpPr>
        <dsp:cNvPr id="0" name=""/>
        <dsp:cNvSpPr/>
      </dsp:nvSpPr>
      <dsp:spPr>
        <a:xfrm>
          <a:off x="389305" y="4441879"/>
          <a:ext cx="1534790" cy="139523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600" b="1" kern="1200" dirty="0" smtClean="0"/>
            <a:t>Были:</a:t>
          </a:r>
          <a:r>
            <a:rPr lang="ru-RU" sz="1600" kern="1200" dirty="0" smtClean="0"/>
            <a:t> 3 научные сотрудники , 1 гл. специалист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600" b="1" kern="1200" dirty="0" smtClean="0"/>
            <a:t>Стали: Гл. с</a:t>
          </a:r>
          <a:r>
            <a:rPr lang="ru-RU" sz="1600" kern="1200" dirty="0" smtClean="0"/>
            <a:t>пециалисты 4</a:t>
          </a:r>
        </a:p>
      </dsp:txBody>
      <dsp:txXfrm>
        <a:off x="389305" y="4441879"/>
        <a:ext cx="1534790" cy="1395231"/>
      </dsp:txXfrm>
    </dsp:sp>
    <dsp:sp modelId="{EA1B5404-7A1F-4367-88A7-7381333375D9}">
      <dsp:nvSpPr>
        <dsp:cNvPr id="0" name=""/>
        <dsp:cNvSpPr/>
      </dsp:nvSpPr>
      <dsp:spPr>
        <a:xfrm>
          <a:off x="2392291" y="1150744"/>
          <a:ext cx="1802457" cy="113471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600" b="1" kern="1200" dirty="0" smtClean="0"/>
            <a:t>Отдел сопровождения </a:t>
          </a:r>
          <a:r>
            <a:rPr lang="ru-RU" sz="1600" b="1" kern="1200" dirty="0" err="1" smtClean="0"/>
            <a:t>пед</a:t>
          </a:r>
          <a:r>
            <a:rPr lang="ru-RU" sz="1600" b="1" kern="1200" dirty="0" smtClean="0"/>
            <a:t> практик реализации ФГОС</a:t>
          </a:r>
          <a:endParaRPr lang="ru-RU" sz="1600" b="1" kern="1200" dirty="0"/>
        </a:p>
      </dsp:txBody>
      <dsp:txXfrm>
        <a:off x="2392291" y="1150744"/>
        <a:ext cx="1802457" cy="1134716"/>
      </dsp:txXfrm>
    </dsp:sp>
    <dsp:sp modelId="{EAC62D65-EB3B-41A0-860D-79A922318998}">
      <dsp:nvSpPr>
        <dsp:cNvPr id="0" name=""/>
        <dsp:cNvSpPr/>
      </dsp:nvSpPr>
      <dsp:spPr>
        <a:xfrm>
          <a:off x="2246401" y="2607766"/>
          <a:ext cx="2094236" cy="20594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200" kern="1200" dirty="0" smtClean="0"/>
            <a:t>- Ведение образовательной деятельности и сопровождения ИОМ педагогов;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200" kern="1200" dirty="0" smtClean="0"/>
            <a:t>- Сопровождение деятельности профессионально-общественных методических формирований педагогов;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200" kern="1200" dirty="0" smtClean="0"/>
            <a:t>- Научное и организационное методическое сопровождение краевых мероприятий.</a:t>
          </a:r>
          <a:endParaRPr lang="ru-RU" sz="1200" kern="1200" dirty="0"/>
        </a:p>
      </dsp:txBody>
      <dsp:txXfrm>
        <a:off x="2246401" y="2607766"/>
        <a:ext cx="2094236" cy="2059496"/>
      </dsp:txXfrm>
    </dsp:sp>
    <dsp:sp modelId="{C4FE8FD8-D396-4053-A625-CCDF542E949E}">
      <dsp:nvSpPr>
        <dsp:cNvPr id="0" name=""/>
        <dsp:cNvSpPr/>
      </dsp:nvSpPr>
      <dsp:spPr>
        <a:xfrm>
          <a:off x="2769960" y="4989569"/>
          <a:ext cx="1534790" cy="76411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 smtClean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7 Научных сотрудников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 </a:t>
          </a:r>
          <a:endParaRPr lang="ru-RU" sz="1600" kern="1200" dirty="0"/>
        </a:p>
      </dsp:txBody>
      <dsp:txXfrm>
        <a:off x="2769960" y="4989569"/>
        <a:ext cx="1534790" cy="764110"/>
      </dsp:txXfrm>
    </dsp:sp>
    <dsp:sp modelId="{88BD9874-B82B-40C9-88D1-766287F80B37}">
      <dsp:nvSpPr>
        <dsp:cNvPr id="0" name=""/>
        <dsp:cNvSpPr/>
      </dsp:nvSpPr>
      <dsp:spPr>
        <a:xfrm>
          <a:off x="4662943" y="1150744"/>
          <a:ext cx="2022024" cy="154379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bg1"/>
              </a:solidFill>
            </a:rPr>
            <a:t>Кафедра профессионального мастерства</a:t>
          </a:r>
          <a:endParaRPr lang="ru-RU" sz="1600" b="1" kern="1200" dirty="0">
            <a:solidFill>
              <a:schemeClr val="bg1"/>
            </a:solidFill>
          </a:endParaRPr>
        </a:p>
      </dsp:txBody>
      <dsp:txXfrm>
        <a:off x="4662943" y="1150744"/>
        <a:ext cx="2022024" cy="1543799"/>
      </dsp:txXfrm>
    </dsp:sp>
    <dsp:sp modelId="{90AFBD89-5705-4432-A377-48ED48E76A45}">
      <dsp:nvSpPr>
        <dsp:cNvPr id="0" name=""/>
        <dsp:cNvSpPr/>
      </dsp:nvSpPr>
      <dsp:spPr>
        <a:xfrm>
          <a:off x="4906561" y="3016849"/>
          <a:ext cx="1534790" cy="156791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200" kern="1200" dirty="0" smtClean="0">
              <a:solidFill>
                <a:schemeClr val="bg1"/>
              </a:solidFill>
            </a:rPr>
            <a:t>- Ведение курсовой подготовки и образовательных мероприятий;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200" kern="1200" dirty="0" smtClean="0">
              <a:solidFill>
                <a:schemeClr val="bg1"/>
              </a:solidFill>
            </a:rPr>
            <a:t>- Научно-методическая и научно-исследовательская деятельность;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endParaRPr lang="ru-RU" sz="1200" kern="1200" dirty="0">
            <a:solidFill>
              <a:schemeClr val="bg1"/>
            </a:solidFill>
          </a:endParaRPr>
        </a:p>
      </dsp:txBody>
      <dsp:txXfrm>
        <a:off x="4906561" y="3016849"/>
        <a:ext cx="1534790" cy="1567910"/>
      </dsp:txXfrm>
    </dsp:sp>
    <dsp:sp modelId="{8CF5F69A-7022-43F6-AF1F-FC33C864CBD7}">
      <dsp:nvSpPr>
        <dsp:cNvPr id="0" name=""/>
        <dsp:cNvSpPr/>
      </dsp:nvSpPr>
      <dsp:spPr>
        <a:xfrm>
          <a:off x="5290258" y="4907066"/>
          <a:ext cx="1534790" cy="76739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u="none" kern="1200" dirty="0" smtClean="0">
              <a:solidFill>
                <a:schemeClr val="bg1"/>
              </a:solidFill>
            </a:rPr>
            <a:t>?+5 ППС,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u="none" kern="1200" dirty="0" smtClean="0">
              <a:solidFill>
                <a:schemeClr val="bg1"/>
              </a:solidFill>
            </a:rPr>
            <a:t> 2 методиста</a:t>
          </a:r>
          <a:endParaRPr lang="ru-RU" sz="1600" b="1" u="none" kern="1200" dirty="0">
            <a:solidFill>
              <a:schemeClr val="bg1"/>
            </a:solidFill>
          </a:endParaRPr>
        </a:p>
      </dsp:txBody>
      <dsp:txXfrm>
        <a:off x="5290258" y="4907066"/>
        <a:ext cx="1534790" cy="767395"/>
      </dsp:txXfrm>
    </dsp:sp>
    <dsp:sp modelId="{F4B0CC4E-2AD2-4C0E-B9B5-E58A9DD81CEE}">
      <dsp:nvSpPr>
        <dsp:cNvPr id="0" name=""/>
        <dsp:cNvSpPr/>
      </dsp:nvSpPr>
      <dsp:spPr>
        <a:xfrm>
          <a:off x="7007274" y="1150744"/>
          <a:ext cx="2131117" cy="93057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600" b="1" kern="1200" dirty="0" smtClean="0">
              <a:solidFill>
                <a:schemeClr val="bg1"/>
              </a:solidFill>
            </a:rPr>
            <a:t>Организационно-методический отдел</a:t>
          </a:r>
          <a:endParaRPr lang="ru-RU" sz="1600" b="1" kern="1200" dirty="0">
            <a:solidFill>
              <a:schemeClr val="bg1"/>
            </a:solidFill>
          </a:endParaRPr>
        </a:p>
      </dsp:txBody>
      <dsp:txXfrm>
        <a:off x="7007274" y="1150744"/>
        <a:ext cx="2131117" cy="930573"/>
      </dsp:txXfrm>
    </dsp:sp>
    <dsp:sp modelId="{6368CC4D-FFD5-47C3-AD2E-7EFD4A19BAF2}">
      <dsp:nvSpPr>
        <dsp:cNvPr id="0" name=""/>
        <dsp:cNvSpPr/>
      </dsp:nvSpPr>
      <dsp:spPr>
        <a:xfrm>
          <a:off x="7047508" y="2403624"/>
          <a:ext cx="2050648" cy="242085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 dirty="0" smtClean="0">
            <a:solidFill>
              <a:schemeClr val="bg1"/>
            </a:solidFill>
          </a:endParaRP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bg1"/>
              </a:solidFill>
            </a:rPr>
            <a:t>-Организация курсовой подготовки ;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bg1"/>
              </a:solidFill>
            </a:rPr>
            <a:t>- Подготовка и сопровождение закупок по курсовой подготовке;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bg1"/>
              </a:solidFill>
            </a:rPr>
            <a:t>- Подготовка и сдача отчетности.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bg1"/>
              </a:solidFill>
            </a:rPr>
            <a:t>-</a:t>
          </a:r>
          <a:r>
            <a:rPr lang="ru-RU" sz="1200" kern="1200" dirty="0" smtClean="0"/>
            <a:t>Сопровождение ИОМ педагогов; 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bg1"/>
              </a:solidFill>
            </a:rPr>
            <a:t>- Отслеживание качества курсовой подготовки, в </a:t>
          </a:r>
          <a:r>
            <a:rPr lang="ru-RU" sz="1200" kern="1200" dirty="0" err="1" smtClean="0">
              <a:solidFill>
                <a:schemeClr val="bg1"/>
              </a:solidFill>
            </a:rPr>
            <a:t>т.ч</a:t>
          </a:r>
          <a:r>
            <a:rPr lang="ru-RU" sz="1200" kern="1200" dirty="0" smtClean="0">
              <a:solidFill>
                <a:schemeClr val="bg1"/>
              </a:solidFill>
            </a:rPr>
            <a:t>. отсроченного результата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 dirty="0">
            <a:solidFill>
              <a:srgbClr val="FFFF00"/>
            </a:solidFill>
          </a:endParaRPr>
        </a:p>
      </dsp:txBody>
      <dsp:txXfrm>
        <a:off x="7047508" y="2403624"/>
        <a:ext cx="2050648" cy="2420855"/>
      </dsp:txXfrm>
    </dsp:sp>
    <dsp:sp modelId="{50BE8DED-A897-45F1-944C-FB84AA6A7CEC}">
      <dsp:nvSpPr>
        <dsp:cNvPr id="0" name=""/>
        <dsp:cNvSpPr/>
      </dsp:nvSpPr>
      <dsp:spPr>
        <a:xfrm>
          <a:off x="7560170" y="5146785"/>
          <a:ext cx="1534790" cy="93581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600" b="1" kern="1200" dirty="0" smtClean="0">
              <a:solidFill>
                <a:schemeClr val="bg1"/>
              </a:solidFill>
            </a:rPr>
            <a:t>Гл. специалист,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600" b="1" kern="1200" dirty="0" smtClean="0">
              <a:solidFill>
                <a:schemeClr val="bg1"/>
              </a:solidFill>
            </a:rPr>
            <a:t>2 специалиста,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600" b="1" kern="1200" dirty="0" smtClean="0">
              <a:solidFill>
                <a:schemeClr val="bg1"/>
              </a:solidFill>
            </a:rPr>
            <a:t>3 методиста-</a:t>
          </a:r>
          <a:r>
            <a:rPr lang="ru-RU" sz="1600" b="1" kern="1200" dirty="0" err="1" smtClean="0">
              <a:solidFill>
                <a:schemeClr val="bg1"/>
              </a:solidFill>
            </a:rPr>
            <a:t>тьютора</a:t>
          </a:r>
          <a:endParaRPr lang="ru-RU" sz="1600" b="1" kern="1200" dirty="0">
            <a:solidFill>
              <a:schemeClr val="bg1"/>
            </a:solidFill>
          </a:endParaRPr>
        </a:p>
      </dsp:txBody>
      <dsp:txXfrm>
        <a:off x="7560170" y="5146785"/>
        <a:ext cx="1534790" cy="93581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6C9227-4D98-40B6-A787-0F09FB08F822}" type="datetimeFigureOut">
              <a:rPr lang="ru-RU" smtClean="0"/>
              <a:t>21.08.2020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B04397-190A-4168-B947-6BE210C3FA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11158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8/21/2020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" y="533400"/>
            <a:ext cx="8686800" cy="3067051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Центр  непрерывного повышения профессионального мастерства педагогических работников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(ЦНППМПР)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76600" y="3886200"/>
            <a:ext cx="5562600" cy="27432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4000" b="1" dirty="0" smtClean="0">
                <a:solidFill>
                  <a:schemeClr val="tx1"/>
                </a:solidFill>
              </a:rPr>
              <a:t>Структурное подразделение </a:t>
            </a:r>
          </a:p>
          <a:p>
            <a:pPr>
              <a:spcBef>
                <a:spcPts val="0"/>
              </a:spcBef>
            </a:pPr>
            <a:r>
              <a:rPr lang="ru-RU" sz="4000" b="1" dirty="0" smtClean="0">
                <a:solidFill>
                  <a:schemeClr val="tx1"/>
                </a:solidFill>
              </a:rPr>
              <a:t>ГАУ ДПО ИРО ПК </a:t>
            </a:r>
          </a:p>
          <a:p>
            <a:pPr>
              <a:spcBef>
                <a:spcPts val="0"/>
              </a:spcBef>
            </a:pPr>
            <a:r>
              <a:rPr lang="ru-RU" sz="4000" b="1" dirty="0" smtClean="0">
                <a:solidFill>
                  <a:schemeClr val="tx1"/>
                </a:solidFill>
              </a:rPr>
              <a:t>с 2020 года</a:t>
            </a:r>
            <a:endParaRPr lang="ru-RU" sz="4000" b="1" dirty="0">
              <a:solidFill>
                <a:schemeClr val="tx1"/>
              </a:solidFill>
            </a:endParaRPr>
          </a:p>
        </p:txBody>
      </p:sp>
      <p:pic>
        <p:nvPicPr>
          <p:cNvPr id="3076" name="Picture 4" descr="http://drti.donbass.com/wp-content/uploads/2018/04/npr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581400"/>
            <a:ext cx="2819399" cy="2743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ФОРМЫ и ПРИНЦИПЫ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95400"/>
            <a:ext cx="8382000" cy="5562600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ФОРМЫ:</a:t>
            </a:r>
          </a:p>
          <a:p>
            <a:r>
              <a:rPr lang="ru-RU" dirty="0" smtClean="0"/>
              <a:t>Стажировка.</a:t>
            </a:r>
          </a:p>
          <a:p>
            <a:r>
              <a:rPr lang="ru-RU" dirty="0" smtClean="0"/>
              <a:t>Наставничество.</a:t>
            </a:r>
          </a:p>
          <a:p>
            <a:r>
              <a:rPr lang="ru-RU" dirty="0" smtClean="0"/>
              <a:t>Горизонтальное обучение.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ПРИНЦИПЫ:</a:t>
            </a:r>
          </a:p>
          <a:p>
            <a:r>
              <a:rPr lang="ru-RU" dirty="0" smtClean="0"/>
              <a:t>Вариативность и конкурсный отбор  образовательных кластеров. </a:t>
            </a:r>
          </a:p>
          <a:p>
            <a:r>
              <a:rPr lang="ru-RU" dirty="0" smtClean="0"/>
              <a:t>Интерактивность и технологичность.</a:t>
            </a:r>
          </a:p>
          <a:p>
            <a:r>
              <a:rPr lang="ru-RU" dirty="0" smtClean="0"/>
              <a:t>Сетевое взаимодействие.</a:t>
            </a:r>
          </a:p>
          <a:p>
            <a:r>
              <a:rPr lang="ru-RU" dirty="0" smtClean="0"/>
              <a:t>Личностная направленность.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План мероприятий на 2019 год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5211762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10.09. Утверждение модели, организационно-правовой формы Центра </a:t>
            </a:r>
            <a:r>
              <a:rPr lang="ru-RU" dirty="0" err="1" smtClean="0"/>
              <a:t>профмастерства</a:t>
            </a:r>
            <a:r>
              <a:rPr lang="ru-RU" dirty="0" smtClean="0"/>
              <a:t>.</a:t>
            </a:r>
          </a:p>
          <a:p>
            <a:r>
              <a:rPr lang="ru-RU" dirty="0" smtClean="0"/>
              <a:t>15.10. Совещания с представителями муниципалитетов, образовательных организаций, в которых будут проведены мероприятия.</a:t>
            </a:r>
          </a:p>
          <a:p>
            <a:r>
              <a:rPr lang="ru-RU" dirty="0" smtClean="0"/>
              <a:t>01.10. Утверждение </a:t>
            </a:r>
            <a:r>
              <a:rPr lang="ru-RU" dirty="0" err="1" smtClean="0"/>
              <a:t>медиаплана</a:t>
            </a:r>
            <a:r>
              <a:rPr lang="ru-RU" dirty="0" smtClean="0"/>
              <a:t> </a:t>
            </a:r>
            <a:r>
              <a:rPr lang="ru-RU" dirty="0" err="1" smtClean="0"/>
              <a:t>информ</a:t>
            </a:r>
            <a:r>
              <a:rPr lang="ru-RU" dirty="0" smtClean="0"/>
              <a:t>. сопровождения создания и </a:t>
            </a:r>
            <a:r>
              <a:rPr lang="ru-RU" dirty="0" err="1" smtClean="0"/>
              <a:t>функц</a:t>
            </a:r>
            <a:r>
              <a:rPr lang="ru-RU" dirty="0" smtClean="0"/>
              <a:t>. Центра.</a:t>
            </a:r>
          </a:p>
          <a:p>
            <a:r>
              <a:rPr lang="ru-RU" dirty="0"/>
              <a:t>01.10.- 15.11. </a:t>
            </a:r>
            <a:r>
              <a:rPr lang="ru-RU" dirty="0" smtClean="0"/>
              <a:t>Утверждение типового положения о деятельности Центра.</a:t>
            </a:r>
          </a:p>
          <a:p>
            <a:r>
              <a:rPr lang="ru-RU" dirty="0" smtClean="0"/>
              <a:t>Утверждение типового дизайн-проекта и зонирование Центра.</a:t>
            </a:r>
          </a:p>
          <a:p>
            <a:r>
              <a:rPr lang="ru-RU" dirty="0" smtClean="0"/>
              <a:t>20.11-20.12. Определение и утверждение перечня оборудования, формирование ТЗ для закупок оборудования.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8415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0" y="533400"/>
            <a:ext cx="5638800" cy="10668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Инфраструктура: </a:t>
            </a:r>
            <a:r>
              <a:rPr lang="ru-RU" b="1" dirty="0" err="1" smtClean="0">
                <a:solidFill>
                  <a:srgbClr val="002060"/>
                </a:solidFill>
              </a:rPr>
              <a:t>Медиатека</a:t>
            </a:r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Picture 2" descr="https://goncharovam-vinogradovo.edumsko.ru/uploads/3000/4119/section/494554/323232.pn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228600" y="1"/>
            <a:ext cx="2667000" cy="1676400"/>
          </a:xfrm>
          <a:prstGeom prst="rect">
            <a:avLst/>
          </a:prstGeom>
          <a:noFill/>
        </p:spPr>
      </p:pic>
      <p:pic>
        <p:nvPicPr>
          <p:cNvPr id="22530" name="Рисунок 4" descr="медиатекааа.jpg"/>
          <p:cNvPicPr>
            <a:picLocks noChangeAspect="1" noChangeArrowheads="1"/>
          </p:cNvPicPr>
          <p:nvPr/>
        </p:nvPicPr>
        <p:blipFill>
          <a:blip r:embed="rId3">
            <a:lum bright="20000"/>
          </a:blip>
          <a:srcRect/>
          <a:stretch>
            <a:fillRect/>
          </a:stretch>
        </p:blipFill>
        <p:spPr bwMode="auto">
          <a:xfrm>
            <a:off x="609600" y="1752600"/>
            <a:ext cx="8153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0" y="274638"/>
            <a:ext cx="5638800" cy="132556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Инфраструктура: </a:t>
            </a:r>
            <a:r>
              <a:rPr lang="ru-RU" b="1" dirty="0" err="1" smtClean="0">
                <a:solidFill>
                  <a:srgbClr val="002060"/>
                </a:solidFill>
              </a:rPr>
              <a:t>коворкинг</a:t>
            </a:r>
            <a:r>
              <a:rPr lang="ru-RU" b="1" dirty="0" smtClean="0">
                <a:solidFill>
                  <a:srgbClr val="002060"/>
                </a:solidFill>
              </a:rPr>
              <a:t> пространство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Picture 2" descr="https://goncharovam-vinogradovo.edumsko.ru/uploads/3000/4119/section/494554/323232.pn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228600" y="1"/>
            <a:ext cx="2667000" cy="1676400"/>
          </a:xfrm>
          <a:prstGeom prst="rect">
            <a:avLst/>
          </a:prstGeom>
          <a:noFill/>
        </p:spPr>
      </p:pic>
      <p:pic>
        <p:nvPicPr>
          <p:cNvPr id="23554" name="Рисунок 1" descr="коворк ауд.216 с оборудованиемм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1752600"/>
            <a:ext cx="83820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0" y="274638"/>
            <a:ext cx="5638800" cy="132556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Инфраструктура: </a:t>
            </a:r>
            <a:r>
              <a:rPr lang="ru-RU" b="1" dirty="0" smtClean="0">
                <a:solidFill>
                  <a:srgbClr val="002060"/>
                </a:solidFill>
              </a:rPr>
              <a:t>лекторий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https://goncharovam-vinogradovo.edumsko.ru/uploads/3000/4119/section/494554/323232.pn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228600" y="1"/>
            <a:ext cx="2667000" cy="1676400"/>
          </a:xfrm>
          <a:prstGeom prst="rect">
            <a:avLst/>
          </a:prstGeom>
          <a:noFill/>
        </p:spPr>
      </p:pic>
      <p:pic>
        <p:nvPicPr>
          <p:cNvPr id="25602" name="Рисунок 3" descr="аудитория трасформер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1600200"/>
            <a:ext cx="83058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0" y="274638"/>
            <a:ext cx="5638800" cy="132556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Инфраструктура: </a:t>
            </a:r>
            <a:r>
              <a:rPr lang="ru-RU" b="1" dirty="0" smtClean="0">
                <a:solidFill>
                  <a:srgbClr val="002060"/>
                </a:solidFill>
              </a:rPr>
              <a:t>лекторий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Picture 2" descr="https://goncharovam-vinogradovo.edumsko.ru/uploads/3000/4119/section/494554/323232.pn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228600" y="1"/>
            <a:ext cx="2667000" cy="1676400"/>
          </a:xfrm>
          <a:prstGeom prst="rect">
            <a:avLst/>
          </a:prstGeom>
          <a:noFill/>
        </p:spPr>
      </p:pic>
      <p:pic>
        <p:nvPicPr>
          <p:cNvPr id="24578" name="Рисунок 0" descr="лекторий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1828800"/>
            <a:ext cx="86106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0" y="274638"/>
            <a:ext cx="5638800" cy="132556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Инфраструктура: </a:t>
            </a:r>
            <a:r>
              <a:rPr lang="ru-RU" b="1" dirty="0" smtClean="0">
                <a:solidFill>
                  <a:srgbClr val="002060"/>
                </a:solidFill>
              </a:rPr>
              <a:t>рецепция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Picture 2" descr="https://goncharovam-vinogradovo.edumsko.ru/uploads/3000/4119/section/494554/323232.pn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228600" y="1"/>
            <a:ext cx="2667000" cy="1676400"/>
          </a:xfrm>
          <a:prstGeom prst="rect">
            <a:avLst/>
          </a:prstGeom>
          <a:noFill/>
        </p:spPr>
      </p:pic>
      <p:pic>
        <p:nvPicPr>
          <p:cNvPr id="26626" name="Рисунок 3" descr="рецепция учитель будущ.jpg"/>
          <p:cNvPicPr>
            <a:picLocks noChangeAspect="1" noChangeArrowheads="1"/>
          </p:cNvPicPr>
          <p:nvPr/>
        </p:nvPicPr>
        <p:blipFill>
          <a:blip r:embed="rId3">
            <a:lum bright="10000"/>
          </a:blip>
          <a:srcRect/>
          <a:stretch>
            <a:fillRect/>
          </a:stretch>
        </p:blipFill>
        <p:spPr bwMode="auto">
          <a:xfrm>
            <a:off x="228600" y="1676400"/>
            <a:ext cx="8534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19400" y="274638"/>
            <a:ext cx="6096000" cy="132556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Инфраструктура: </a:t>
            </a:r>
            <a:r>
              <a:rPr lang="ru-RU" sz="3600" b="1" dirty="0" smtClean="0">
                <a:solidFill>
                  <a:srgbClr val="002060"/>
                </a:solidFill>
              </a:rPr>
              <a:t>помещение для персонала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4" name="Picture 2" descr="https://goncharovam-vinogradovo.edumsko.ru/uploads/3000/4119/section/494554/323232.pn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228600" y="1"/>
            <a:ext cx="2667000" cy="1676400"/>
          </a:xfrm>
          <a:prstGeom prst="rect">
            <a:avLst/>
          </a:prstGeom>
          <a:noFill/>
        </p:spPr>
      </p:pic>
      <p:pic>
        <p:nvPicPr>
          <p:cNvPr id="27650" name="Рисунок 5" descr="для персонала помещ.jpg"/>
          <p:cNvPicPr>
            <a:picLocks noChangeAspect="1" noChangeArrowheads="1"/>
          </p:cNvPicPr>
          <p:nvPr/>
        </p:nvPicPr>
        <p:blipFill>
          <a:blip r:embed="rId3"/>
          <a:srcRect t="13011"/>
          <a:stretch>
            <a:fillRect/>
          </a:stretch>
        </p:blipFill>
        <p:spPr bwMode="auto">
          <a:xfrm>
            <a:off x="533400" y="1600200"/>
            <a:ext cx="83058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0" y="274638"/>
            <a:ext cx="5638800" cy="132556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Инфраструктура: </a:t>
            </a:r>
            <a:r>
              <a:rPr lang="ru-RU" sz="4000" b="1" dirty="0" smtClean="0">
                <a:solidFill>
                  <a:srgbClr val="002060"/>
                </a:solidFill>
              </a:rPr>
              <a:t>помещение для проектной деятельности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1449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Picture 2" descr="https://goncharovam-vinogradovo.edumsko.ru/uploads/3000/4119/section/494554/323232.pn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228600" y="1"/>
            <a:ext cx="2667000" cy="1676400"/>
          </a:xfrm>
          <a:prstGeom prst="rect">
            <a:avLst/>
          </a:prstGeom>
          <a:noFill/>
        </p:spPr>
      </p:pic>
      <p:pic>
        <p:nvPicPr>
          <p:cNvPr id="28674" name="Рисунок 2" descr="проектная_зон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2057400"/>
            <a:ext cx="84582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0" y="274638"/>
            <a:ext cx="5638800" cy="132556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Инфраструктура: </a:t>
            </a:r>
            <a:r>
              <a:rPr lang="ru-RU" sz="3600" b="1" dirty="0" err="1" smtClean="0">
                <a:solidFill>
                  <a:srgbClr val="002060"/>
                </a:solidFill>
              </a:rPr>
              <a:t>аудитории-трансформеры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1449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Picture 2" descr="https://goncharovam-vinogradovo.edumsko.ru/uploads/3000/4119/section/494554/323232.pn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228600" y="1"/>
            <a:ext cx="2667000" cy="1676400"/>
          </a:xfrm>
          <a:prstGeom prst="rect">
            <a:avLst/>
          </a:prstGeom>
          <a:noFill/>
        </p:spPr>
      </p:pic>
      <p:pic>
        <p:nvPicPr>
          <p:cNvPr id="29698" name="Рисунок 2" descr="ауд трансформер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1752600"/>
            <a:ext cx="8763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953000" cy="1706562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О.Ю. Васильева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о ЦНППМПР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1981200"/>
            <a:ext cx="8686800" cy="46482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sz="3800" dirty="0" smtClean="0"/>
              <a:t>На базе таких центров станет возможным, в том числе и по индивидуальной образовательной траектории, повысить уровень профессионального мастерства с использованием ресурсов современных технологических образовательных площадок, а также посредством </a:t>
            </a:r>
            <a:r>
              <a:rPr lang="ru-RU" sz="3800" dirty="0" err="1" smtClean="0"/>
              <a:t>онлайн-образования</a:t>
            </a:r>
            <a:r>
              <a:rPr lang="ru-RU" sz="3800" dirty="0" smtClean="0"/>
              <a:t>. </a:t>
            </a:r>
          </a:p>
          <a:p>
            <a:pPr>
              <a:buNone/>
            </a:pPr>
            <a:r>
              <a:rPr lang="ru-RU" sz="3800" dirty="0" smtClean="0"/>
              <a:t>	С сентября текущего года первые центры непрерывного профессионального мастерства примут слушателей в 11 регионах, а к 2024 году они появятся по всей стране.</a:t>
            </a:r>
            <a:endParaRPr lang="ru-RU" sz="3800" dirty="0"/>
          </a:p>
        </p:txBody>
      </p:sp>
      <p:pic>
        <p:nvPicPr>
          <p:cNvPr id="1026" name="Picture 2" descr="https://gorodok.bz/upload/medialibrary/388/38813ade8bfa5238461842795429993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228600"/>
            <a:ext cx="3276600" cy="1600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76200"/>
            <a:ext cx="6934200" cy="9906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Планируемые результаты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579120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ДПО на основе оценки инд.потребностей.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Современная и функциональная информационно-образовательная среда.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Эргономичная материально-техническая среда.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 Изменение роли ППС (</a:t>
            </a:r>
            <a:r>
              <a:rPr lang="ru-RU" dirty="0" err="1" smtClean="0">
                <a:solidFill>
                  <a:srgbClr val="002060"/>
                </a:solidFill>
              </a:rPr>
              <a:t>фасилитаторы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dirty="0" err="1" smtClean="0">
                <a:solidFill>
                  <a:srgbClr val="002060"/>
                </a:solidFill>
              </a:rPr>
              <a:t>коучи</a:t>
            </a:r>
            <a:r>
              <a:rPr lang="ru-RU" dirty="0" smtClean="0">
                <a:solidFill>
                  <a:srgbClr val="002060"/>
                </a:solidFill>
              </a:rPr>
              <a:t>, модераторы, </a:t>
            </a:r>
            <a:r>
              <a:rPr lang="ru-RU" dirty="0" err="1" smtClean="0">
                <a:solidFill>
                  <a:srgbClr val="002060"/>
                </a:solidFill>
              </a:rPr>
              <a:t>тьюторы</a:t>
            </a:r>
            <a:r>
              <a:rPr lang="ru-RU" dirty="0" smtClean="0">
                <a:solidFill>
                  <a:srgbClr val="002060"/>
                </a:solidFill>
              </a:rPr>
              <a:t>).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Высокий уровень продуктивности педагогов.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Положительная динамика результатов обучающихся.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Сетевое взаимодействие  и координация профессионально-педагогических объединений.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Система взаимодействия с методическими службами разных уровней. </a:t>
            </a:r>
          </a:p>
          <a:p>
            <a:endParaRPr lang="ru-RU" dirty="0"/>
          </a:p>
        </p:txBody>
      </p:sp>
      <p:pic>
        <p:nvPicPr>
          <p:cNvPr id="2050" name="Picture 2" descr="https://img2.freepng.ru/20180604/hxx/kisspng-non-profit-organisation-united-states-foundation-e-teroris-5b14de11925e78.224082351528094225599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76200"/>
            <a:ext cx="1752600" cy="99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19400" y="274638"/>
            <a:ext cx="58674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Рефлексивные вопросы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029200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Что может  измениться в деятельности ММС с появлением Центра оценки и Центров </a:t>
            </a:r>
            <a:r>
              <a:rPr lang="ru-RU" dirty="0" err="1" smtClean="0">
                <a:solidFill>
                  <a:srgbClr val="002060"/>
                </a:solidFill>
              </a:rPr>
              <a:t>профмастерства</a:t>
            </a:r>
            <a:r>
              <a:rPr lang="ru-RU" dirty="0" smtClean="0">
                <a:solidFill>
                  <a:srgbClr val="002060"/>
                </a:solidFill>
              </a:rPr>
              <a:t>?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 Что изменится принципиально для ММС?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Какие изменения помогут ММС выйти в режим развития?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 В чем предмет взаимодействия с Центрами?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Какие проблемы могут проявиться в связи с изменениями  роли ММС?</a:t>
            </a:r>
          </a:p>
          <a:p>
            <a:endParaRPr lang="ru-RU" dirty="0"/>
          </a:p>
        </p:txBody>
      </p:sp>
      <p:pic>
        <p:nvPicPr>
          <p:cNvPr id="1026" name="Picture 2" descr="https://dopobr73.ru/images/events/cover/306606c49fe59e521bbf0e08df871e06_bi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0"/>
            <a:ext cx="2511425" cy="1417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fontAlgn="base"/>
            <a:r>
              <a:rPr lang="ru-RU" b="1" dirty="0" smtClean="0">
                <a:solidFill>
                  <a:srgbClr val="FF0000"/>
                </a:solidFill>
              </a:rPr>
              <a:t>ЦНППМПР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в моделях «стандарт» и «мини»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648200"/>
          </a:xfrm>
        </p:spPr>
        <p:txBody>
          <a:bodyPr>
            <a:normAutofit lnSpcReduction="10000"/>
          </a:bodyPr>
          <a:lstStyle/>
          <a:p>
            <a:pPr>
              <a:spcBef>
                <a:spcPts val="0"/>
              </a:spcBef>
            </a:pPr>
            <a:r>
              <a:rPr lang="ru-RU" dirty="0" smtClean="0"/>
              <a:t>динамические методические системы, обеспечивающие своевременную адаптацию педагогов и руководителей к меняющимся условиям, повышение их профессиональных компетенций за счет своевременного обновления содержания образования, освоения современных образовательных технологий, и инновационных подходов</a:t>
            </a:r>
          </a:p>
          <a:p>
            <a:pPr>
              <a:spcBef>
                <a:spcPts val="0"/>
              </a:spcBef>
              <a:buNone/>
            </a:pPr>
            <a:r>
              <a:rPr lang="ru-RU" dirty="0" smtClean="0"/>
              <a:t> 	к повышению квалификации</a:t>
            </a:r>
            <a:endParaRPr lang="ru-RU" dirty="0"/>
          </a:p>
        </p:txBody>
      </p:sp>
      <p:pic>
        <p:nvPicPr>
          <p:cNvPr id="2050" name="Picture 2" descr="https://avatars.mds.yandex.net/get-pdb/1337215/8bc1e2b3-2815-480d-9cf2-bb754b06c213/s1200?webp=fal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19800" y="4953000"/>
            <a:ext cx="3124200" cy="190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228600"/>
            <a:ext cx="9067800" cy="114300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Непрерывность  повышения профессионального мастерства педагога</a:t>
            </a:r>
            <a:endParaRPr lang="ru-RU" sz="40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1600200"/>
          <a:ext cx="9144000" cy="525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382000" cy="944562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Требования к новой модели ПК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1447800"/>
            <a:ext cx="8382000" cy="5410200"/>
          </a:xfrm>
        </p:spPr>
        <p:txBody>
          <a:bodyPr>
            <a:noAutofit/>
          </a:bodyPr>
          <a:lstStyle/>
          <a:p>
            <a:r>
              <a:rPr lang="ru-RU" dirty="0" smtClean="0"/>
              <a:t>учителя - активные субъекты планирования, реализации и оценки процесса повышения квалификации на основе выявленных  потребностей; </a:t>
            </a:r>
          </a:p>
          <a:p>
            <a:r>
              <a:rPr lang="ru-RU" dirty="0" smtClean="0"/>
              <a:t>процесс повышения квалификации учителей должен учитывать потребности школы как системы; </a:t>
            </a:r>
          </a:p>
          <a:p>
            <a:r>
              <a:rPr lang="ru-RU" dirty="0" smtClean="0"/>
              <a:t>курсы будут проходить на базе конкретных школ, районных (городских) методических кабинетов/центров;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Требования к новой модели ПК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71600"/>
            <a:ext cx="9144000" cy="5486400"/>
          </a:xfrm>
        </p:spPr>
        <p:txBody>
          <a:bodyPr>
            <a:normAutofit fontScale="55000" lnSpcReduction="20000"/>
          </a:bodyPr>
          <a:lstStyle/>
          <a:p>
            <a:r>
              <a:rPr lang="ru-RU" sz="5100" dirty="0" smtClean="0"/>
              <a:t>процесс повышения квалификации учителей должен быть непрерывным, сопровождаемым систематической помощью и поддержкой высококвалифицированных специалистов непосредственно в образовательных организациях; </a:t>
            </a:r>
          </a:p>
          <a:p>
            <a:r>
              <a:rPr lang="ru-RU" sz="5100" dirty="0" smtClean="0"/>
              <a:t>развитие рефлексивно-проектных форм повышения квалификации (проектные курсы, семинары, стажировки, субрегиональные проектные школы); </a:t>
            </a:r>
          </a:p>
          <a:p>
            <a:r>
              <a:rPr lang="ru-RU" sz="5100" dirty="0" smtClean="0"/>
              <a:t>налаживание системы обратной связи о качестве повышения квалификации; </a:t>
            </a:r>
          </a:p>
          <a:p>
            <a:r>
              <a:rPr lang="ru-RU" sz="5100" dirty="0" smtClean="0"/>
              <a:t>организация дистанционного обучения в форме активного взаимодействия слушателей с преподавателями – консультантами на основе современных информационных технологий и средств телекоммуникационного обмена.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" y="0"/>
            <a:ext cx="8839200" cy="8382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Структурно-функциональная модель ЦНППМПР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9769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Заголовок 1"/>
          <p:cNvSpPr>
            <a:spLocks noGrp="1"/>
          </p:cNvSpPr>
          <p:nvPr>
            <p:ph type="title"/>
          </p:nvPr>
        </p:nvSpPr>
        <p:spPr>
          <a:xfrm>
            <a:off x="357188" y="0"/>
            <a:ext cx="8229600" cy="844550"/>
          </a:xfrm>
        </p:spPr>
        <p:txBody>
          <a:bodyPr/>
          <a:lstStyle/>
          <a:p>
            <a:r>
              <a:rPr lang="ru-RU" altLang="ru-RU" sz="3600" b="1" smtClean="0">
                <a:solidFill>
                  <a:srgbClr val="FF0000"/>
                </a:solidFill>
              </a:rPr>
              <a:t>Структурно-функциональная модель</a:t>
            </a:r>
            <a:endParaRPr lang="ru-RU" altLang="ru-RU" sz="3600" smtClean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0" y="714356"/>
          <a:ext cx="9144000" cy="61436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43851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763000" cy="1143000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Региональная модель СПКПР</a:t>
            </a:r>
            <a:endParaRPr lang="ru-RU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1600200"/>
          <a:ext cx="9144000" cy="525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</TotalTime>
  <Words>624</Words>
  <Application>Microsoft Office PowerPoint</Application>
  <PresentationFormat>Экран (4:3)</PresentationFormat>
  <Paragraphs>104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4" baseType="lpstr">
      <vt:lpstr>Arial</vt:lpstr>
      <vt:lpstr>Calibri</vt:lpstr>
      <vt:lpstr>Office Theme</vt:lpstr>
      <vt:lpstr>Центр  непрерывного повышения профессионального мастерства педагогических работников (ЦНППМПР)</vt:lpstr>
      <vt:lpstr>О.Ю. Васильева  о ЦНППМПР</vt:lpstr>
      <vt:lpstr>ЦНППМПР  в моделях «стандарт» и «мини»</vt:lpstr>
      <vt:lpstr>Непрерывность  повышения профессионального мастерства педагога</vt:lpstr>
      <vt:lpstr>Требования к новой модели ПК</vt:lpstr>
      <vt:lpstr>Требования к новой модели ПК</vt:lpstr>
      <vt:lpstr>Структурно-функциональная модель ЦНППМПР</vt:lpstr>
      <vt:lpstr>Структурно-функциональная модель</vt:lpstr>
      <vt:lpstr>Региональная модель СПКПР</vt:lpstr>
      <vt:lpstr>ФОРМЫ и ПРИНЦИПЫ</vt:lpstr>
      <vt:lpstr>План мероприятий на 2019 год</vt:lpstr>
      <vt:lpstr>Инфраструктура: Медиатека </vt:lpstr>
      <vt:lpstr>Инфраструктура: коворкинг пространство</vt:lpstr>
      <vt:lpstr>Инфраструктура: лекторий</vt:lpstr>
      <vt:lpstr>Инфраструктура: лекторий</vt:lpstr>
      <vt:lpstr>Инфраструктура: рецепция</vt:lpstr>
      <vt:lpstr>Инфраструктура: помещение для персонала</vt:lpstr>
      <vt:lpstr>Инфраструктура: помещение для проектной деятельности</vt:lpstr>
      <vt:lpstr>Инфраструктура: аудитории-трансформеры</vt:lpstr>
      <vt:lpstr>Планируемые результаты</vt:lpstr>
      <vt:lpstr>Рефлексивные вопросы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Alya</dc:creator>
  <cp:lastModifiedBy>Фаязова Альфия Фаритовна</cp:lastModifiedBy>
  <cp:revision>48</cp:revision>
  <cp:lastPrinted>2019-08-22T06:36:42Z</cp:lastPrinted>
  <dcterms:created xsi:type="dcterms:W3CDTF">2019-08-12T19:28:26Z</dcterms:created>
  <dcterms:modified xsi:type="dcterms:W3CDTF">2020-08-21T08:06:15Z</dcterms:modified>
</cp:coreProperties>
</file>